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3"/>
  </p:notesMasterIdLst>
  <p:handoutMasterIdLst>
    <p:handoutMasterId r:id="rId4"/>
  </p:handoutMasterIdLst>
  <p:sldIdLst>
    <p:sldId id="257" r:id="rId2"/>
  </p:sldIdLst>
  <p:sldSz cx="9144000" cy="5715000" type="screen16x10"/>
  <p:notesSz cx="7105650" cy="10239375"/>
  <p:embeddedFontLst>
    <p:embeddedFont>
      <p:font typeface="Montserrat" pitchFamily="2" charset="0"/>
      <p:regular r:id="rId5"/>
      <p:bold r:id="rId6"/>
      <p:italic r:id="rId7"/>
      <p:boldItalic r:id="rId8"/>
    </p:embeddedFont>
    <p:embeddedFont>
      <p:font typeface="Franklin Gothic Book" pitchFamily="34" charset="0"/>
      <p:regular r:id="rId9"/>
      <p:italic r:id="rId10"/>
    </p:embeddedFont>
    <p:embeddedFont>
      <p:font typeface="Montserrat Light" pitchFamily="2" charset="0"/>
      <p:regular r:id="rId11"/>
      <p:italic r:id="rId12"/>
    </p:embeddedFont>
    <p:embeddedFont>
      <p:font typeface="Franklin Gothic Medium Cond" pitchFamily="34" charset="0"/>
      <p:regular r:id="rId13"/>
    </p:embeddedFont>
    <p:embeddedFont>
      <p:font typeface="Franklin Gothic Heavy" pitchFamily="34" charset="0"/>
      <p:regular r:id="rId14"/>
      <p:italic r:id="rId15"/>
    </p:embeddedFont>
    <p:embeddedFont>
      <p:font typeface="Franklin Gothic Demi Cond" pitchFamily="34" charset="0"/>
      <p:regular r:id="rId16"/>
    </p:embeddedFont>
    <p:embeddedFont>
      <p:font typeface="Calibri" pitchFamily="34" charset="0"/>
      <p:regular r:id="rId17"/>
      <p:bold r:id="rId18"/>
      <p:italic r:id="rId19"/>
      <p:boldItalic r:id="rId20"/>
    </p:embeddedFont>
  </p:embeddedFontLst>
  <p:custDataLst>
    <p:tags r:id="rId21"/>
  </p:custDataLst>
  <p:defaultTextStyle>
    <a:defPPr>
      <a:defRPr lang="fr-FR"/>
    </a:defPPr>
    <a:lvl1pPr marL="0" algn="l" defTabSz="810219" rtl="0" eaLnBrk="1" latinLnBrk="0" hangingPunct="1">
      <a:defRPr sz="1600" kern="1200">
        <a:solidFill>
          <a:schemeClr val="tx1"/>
        </a:solidFill>
        <a:latin typeface="+mn-lt"/>
        <a:ea typeface="+mn-ea"/>
        <a:cs typeface="+mn-cs"/>
      </a:defRPr>
    </a:lvl1pPr>
    <a:lvl2pPr marL="405109" algn="l" defTabSz="810219" rtl="0" eaLnBrk="1" latinLnBrk="0" hangingPunct="1">
      <a:defRPr sz="1600" kern="1200">
        <a:solidFill>
          <a:schemeClr val="tx1"/>
        </a:solidFill>
        <a:latin typeface="+mn-lt"/>
        <a:ea typeface="+mn-ea"/>
        <a:cs typeface="+mn-cs"/>
      </a:defRPr>
    </a:lvl2pPr>
    <a:lvl3pPr marL="810219" algn="l" defTabSz="810219" rtl="0" eaLnBrk="1" latinLnBrk="0" hangingPunct="1">
      <a:defRPr sz="1600" kern="1200">
        <a:solidFill>
          <a:schemeClr val="tx1"/>
        </a:solidFill>
        <a:latin typeface="+mn-lt"/>
        <a:ea typeface="+mn-ea"/>
        <a:cs typeface="+mn-cs"/>
      </a:defRPr>
    </a:lvl3pPr>
    <a:lvl4pPr marL="1215328" algn="l" defTabSz="810219" rtl="0" eaLnBrk="1" latinLnBrk="0" hangingPunct="1">
      <a:defRPr sz="1600" kern="1200">
        <a:solidFill>
          <a:schemeClr val="tx1"/>
        </a:solidFill>
        <a:latin typeface="+mn-lt"/>
        <a:ea typeface="+mn-ea"/>
        <a:cs typeface="+mn-cs"/>
      </a:defRPr>
    </a:lvl4pPr>
    <a:lvl5pPr marL="1620436" algn="l" defTabSz="810219" rtl="0" eaLnBrk="1" latinLnBrk="0" hangingPunct="1">
      <a:defRPr sz="1600" kern="1200">
        <a:solidFill>
          <a:schemeClr val="tx1"/>
        </a:solidFill>
        <a:latin typeface="+mn-lt"/>
        <a:ea typeface="+mn-ea"/>
        <a:cs typeface="+mn-cs"/>
      </a:defRPr>
    </a:lvl5pPr>
    <a:lvl6pPr marL="2025546" algn="l" defTabSz="810219" rtl="0" eaLnBrk="1" latinLnBrk="0" hangingPunct="1">
      <a:defRPr sz="1600" kern="1200">
        <a:solidFill>
          <a:schemeClr val="tx1"/>
        </a:solidFill>
        <a:latin typeface="+mn-lt"/>
        <a:ea typeface="+mn-ea"/>
        <a:cs typeface="+mn-cs"/>
      </a:defRPr>
    </a:lvl6pPr>
    <a:lvl7pPr marL="2430656" algn="l" defTabSz="810219" rtl="0" eaLnBrk="1" latinLnBrk="0" hangingPunct="1">
      <a:defRPr sz="1600" kern="1200">
        <a:solidFill>
          <a:schemeClr val="tx1"/>
        </a:solidFill>
        <a:latin typeface="+mn-lt"/>
        <a:ea typeface="+mn-ea"/>
        <a:cs typeface="+mn-cs"/>
      </a:defRPr>
    </a:lvl7pPr>
    <a:lvl8pPr marL="2835766" algn="l" defTabSz="810219" rtl="0" eaLnBrk="1" latinLnBrk="0" hangingPunct="1">
      <a:defRPr sz="1600" kern="1200">
        <a:solidFill>
          <a:schemeClr val="tx1"/>
        </a:solidFill>
        <a:latin typeface="+mn-lt"/>
        <a:ea typeface="+mn-ea"/>
        <a:cs typeface="+mn-cs"/>
      </a:defRPr>
    </a:lvl8pPr>
    <a:lvl9pPr marL="3240876" algn="l" defTabSz="810219"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6800"/>
    <a:srgbClr val="2E3640"/>
    <a:srgbClr val="647687"/>
    <a:srgbClr val="60A917"/>
    <a:srgbClr val="A4C400"/>
    <a:srgbClr val="F0A30A"/>
    <a:srgbClr val="1BA1E2"/>
    <a:srgbClr val="89ACF3"/>
    <a:srgbClr val="766076"/>
    <a:srgbClr val="E51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904" autoAdjust="0"/>
    <p:restoredTop sz="87241" autoAdjust="0"/>
  </p:normalViewPr>
  <p:slideViewPr>
    <p:cSldViewPr>
      <p:cViewPr>
        <p:scale>
          <a:sx n="110" d="100"/>
          <a:sy n="110" d="100"/>
        </p:scale>
        <p:origin x="-2237" y="-293"/>
      </p:cViewPr>
      <p:guideLst>
        <p:guide orient="horz" pos="1800"/>
        <p:guide pos="2880"/>
      </p:guideLst>
    </p:cSldViewPr>
  </p:slideViewPr>
  <p:outlineViewPr>
    <p:cViewPr>
      <p:scale>
        <a:sx n="33" d="100"/>
        <a:sy n="33" d="100"/>
      </p:scale>
      <p:origin x="0" y="15588"/>
    </p:cViewPr>
  </p:outlineViewPr>
  <p:notesTextViewPr>
    <p:cViewPr>
      <p:scale>
        <a:sx n="150" d="100"/>
        <a:sy n="150" d="100"/>
      </p:scale>
      <p:origin x="0" y="0"/>
    </p:cViewPr>
  </p:notesTextViewPr>
  <p:sorterViewPr>
    <p:cViewPr>
      <p:scale>
        <a:sx n="100" d="100"/>
        <a:sy n="100" d="100"/>
      </p:scale>
      <p:origin x="0" y="0"/>
    </p:cViewPr>
  </p:sorterViewPr>
  <p:notesViewPr>
    <p:cSldViewPr showGuides="1">
      <p:cViewPr varScale="1">
        <p:scale>
          <a:sx n="79" d="100"/>
          <a:sy n="79" d="100"/>
        </p:scale>
        <p:origin x="-3989" y="-67"/>
      </p:cViewPr>
      <p:guideLst>
        <p:guide orient="horz" pos="3225"/>
        <p:guide pos="22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notesMaster" Target="notesMasters/notesMaster1.xml"/><Relationship Id="rId21" Type="http://schemas.openxmlformats.org/officeDocument/2006/relationships/tags" Target="tags/tag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55184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9750" cy="5127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4024313" y="0"/>
            <a:ext cx="3079750" cy="512763"/>
          </a:xfrm>
          <a:prstGeom prst="rect">
            <a:avLst/>
          </a:prstGeom>
        </p:spPr>
        <p:txBody>
          <a:bodyPr vert="horz" lIns="91440" tIns="45720" rIns="91440" bIns="45720" rtlCol="0"/>
          <a:lstStyle>
            <a:lvl1pPr algn="r">
              <a:defRPr sz="1200"/>
            </a:lvl1pPr>
          </a:lstStyle>
          <a:p>
            <a:fld id="{01C1FB2B-4D94-4F04-A136-7EA1A4C30BF9}" type="datetimeFigureOut">
              <a:rPr lang="fr-FR" smtClean="0"/>
              <a:pPr/>
              <a:t>18/03/2022</a:t>
            </a:fld>
            <a:endParaRPr lang="fr-FR" dirty="0"/>
          </a:p>
        </p:txBody>
      </p:sp>
      <p:sp>
        <p:nvSpPr>
          <p:cNvPr id="4" name="Espace réservé de l'image des diapositives 3"/>
          <p:cNvSpPr>
            <a:spLocks noGrp="1" noRot="1" noChangeAspect="1"/>
          </p:cNvSpPr>
          <p:nvPr>
            <p:ph type="sldImg" idx="2"/>
          </p:nvPr>
        </p:nvSpPr>
        <p:spPr>
          <a:xfrm>
            <a:off x="481013" y="768350"/>
            <a:ext cx="6143625" cy="38401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711200" y="4864100"/>
            <a:ext cx="5683250" cy="46069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5025"/>
            <a:ext cx="3079750" cy="51276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4313" y="9725025"/>
            <a:ext cx="3079750" cy="512763"/>
          </a:xfrm>
          <a:prstGeom prst="rect">
            <a:avLst/>
          </a:prstGeom>
        </p:spPr>
        <p:txBody>
          <a:bodyPr vert="horz" lIns="91440" tIns="45720" rIns="91440" bIns="45720" rtlCol="0" anchor="b"/>
          <a:lstStyle>
            <a:lvl1pPr algn="r">
              <a:defRPr sz="1200"/>
            </a:lvl1pPr>
          </a:lstStyle>
          <a:p>
            <a:fld id="{41BB18C1-2898-4455-AE21-364273DD48F3}" type="slidenum">
              <a:rPr lang="fr-FR" smtClean="0"/>
              <a:pPr/>
              <a:t>‹N°›</a:t>
            </a:fld>
            <a:endParaRPr lang="fr-FR" dirty="0"/>
          </a:p>
        </p:txBody>
      </p:sp>
    </p:spTree>
    <p:extLst>
      <p:ext uri="{BB962C8B-B14F-4D97-AF65-F5344CB8AC3E}">
        <p14:creationId xmlns="" xmlns:p14="http://schemas.microsoft.com/office/powerpoint/2010/main" val="2684785069"/>
      </p:ext>
    </p:extLst>
  </p:cSld>
  <p:clrMap bg1="lt1" tx1="dk1" bg2="lt2" tx2="dk2" accent1="accent1" accent2="accent2" accent3="accent3" accent4="accent4" accent5="accent5" accent6="accent6" hlink="hlink" folHlink="folHlink"/>
  <p:hf hdr="0" ftr="0" dt="0"/>
  <p:notesStyle>
    <a:lvl1pPr marL="0" algn="l" defTabSz="810341" rtl="0" eaLnBrk="1" latinLnBrk="0" hangingPunct="1">
      <a:defRPr sz="1100" kern="1200">
        <a:solidFill>
          <a:schemeClr val="tx1"/>
        </a:solidFill>
        <a:latin typeface="+mn-lt"/>
        <a:ea typeface="+mn-ea"/>
        <a:cs typeface="+mn-cs"/>
      </a:defRPr>
    </a:lvl1pPr>
    <a:lvl2pPr marL="405170" algn="l" defTabSz="810341" rtl="0" eaLnBrk="1" latinLnBrk="0" hangingPunct="1">
      <a:defRPr sz="1100" kern="1200">
        <a:solidFill>
          <a:schemeClr val="tx1"/>
        </a:solidFill>
        <a:latin typeface="+mn-lt"/>
        <a:ea typeface="+mn-ea"/>
        <a:cs typeface="+mn-cs"/>
      </a:defRPr>
    </a:lvl2pPr>
    <a:lvl3pPr marL="810341" algn="l" defTabSz="810341" rtl="0" eaLnBrk="1" latinLnBrk="0" hangingPunct="1">
      <a:defRPr sz="1100" kern="1200">
        <a:solidFill>
          <a:schemeClr val="tx1"/>
        </a:solidFill>
        <a:latin typeface="+mn-lt"/>
        <a:ea typeface="+mn-ea"/>
        <a:cs typeface="+mn-cs"/>
      </a:defRPr>
    </a:lvl3pPr>
    <a:lvl4pPr marL="1215512" algn="l" defTabSz="810341" rtl="0" eaLnBrk="1" latinLnBrk="0" hangingPunct="1">
      <a:defRPr sz="1100" kern="1200">
        <a:solidFill>
          <a:schemeClr val="tx1"/>
        </a:solidFill>
        <a:latin typeface="+mn-lt"/>
        <a:ea typeface="+mn-ea"/>
        <a:cs typeface="+mn-cs"/>
      </a:defRPr>
    </a:lvl4pPr>
    <a:lvl5pPr marL="1620681" algn="l" defTabSz="810341" rtl="0" eaLnBrk="1" latinLnBrk="0" hangingPunct="1">
      <a:defRPr sz="1100" kern="1200">
        <a:solidFill>
          <a:schemeClr val="tx1"/>
        </a:solidFill>
        <a:latin typeface="+mn-lt"/>
        <a:ea typeface="+mn-ea"/>
        <a:cs typeface="+mn-cs"/>
      </a:defRPr>
    </a:lvl5pPr>
    <a:lvl6pPr marL="2025851" algn="l" defTabSz="810341" rtl="0" eaLnBrk="1" latinLnBrk="0" hangingPunct="1">
      <a:defRPr sz="1100" kern="1200">
        <a:solidFill>
          <a:schemeClr val="tx1"/>
        </a:solidFill>
        <a:latin typeface="+mn-lt"/>
        <a:ea typeface="+mn-ea"/>
        <a:cs typeface="+mn-cs"/>
      </a:defRPr>
    </a:lvl6pPr>
    <a:lvl7pPr marL="2431022" algn="l" defTabSz="810341" rtl="0" eaLnBrk="1" latinLnBrk="0" hangingPunct="1">
      <a:defRPr sz="1100" kern="1200">
        <a:solidFill>
          <a:schemeClr val="tx1"/>
        </a:solidFill>
        <a:latin typeface="+mn-lt"/>
        <a:ea typeface="+mn-ea"/>
        <a:cs typeface="+mn-cs"/>
      </a:defRPr>
    </a:lvl7pPr>
    <a:lvl8pPr marL="2836192" algn="l" defTabSz="810341" rtl="0" eaLnBrk="1" latinLnBrk="0" hangingPunct="1">
      <a:defRPr sz="1100" kern="1200">
        <a:solidFill>
          <a:schemeClr val="tx1"/>
        </a:solidFill>
        <a:latin typeface="+mn-lt"/>
        <a:ea typeface="+mn-ea"/>
        <a:cs typeface="+mn-cs"/>
      </a:defRPr>
    </a:lvl8pPr>
    <a:lvl9pPr marL="3241362" algn="l" defTabSz="810341"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pour une image  3"/>
          <p:cNvSpPr>
            <a:spLocks noGrp="1"/>
          </p:cNvSpPr>
          <p:nvPr>
            <p:ph type="pic" sz="quarter" idx="10" hasCustomPrompt="1"/>
          </p:nvPr>
        </p:nvSpPr>
        <p:spPr>
          <a:xfrm>
            <a:off x="0" y="0"/>
            <a:ext cx="9144000" cy="5713200"/>
          </a:xfrm>
          <a:prstGeom prst="rect">
            <a:avLst/>
          </a:prstGeom>
        </p:spPr>
        <p:txBody>
          <a:bodyPr lIns="0" tIns="0" rIns="0" bIns="0" anchor="ctr"/>
          <a:lstStyle>
            <a:lvl1pPr marL="0" marR="0" indent="0" algn="ctr" defTabSz="810341" rtl="0" eaLnBrk="1" fontAlgn="auto" latinLnBrk="0" hangingPunct="1">
              <a:lnSpc>
                <a:spcPct val="90000"/>
              </a:lnSpc>
              <a:spcBef>
                <a:spcPts val="0"/>
              </a:spcBef>
              <a:spcAft>
                <a:spcPts val="0"/>
              </a:spcAft>
              <a:buClrTx/>
              <a:buSzTx/>
              <a:buFont typeface="Arial" panose="020B0604020202020204" pitchFamily="34" charset="0"/>
              <a:buNone/>
              <a:tabLst/>
              <a:defRPr lang="fr-FR" sz="1100" kern="1200" baseline="0" dirty="0" smtClean="0">
                <a:solidFill>
                  <a:srgbClr val="647687"/>
                </a:solidFill>
                <a:latin typeface="+mn-lt"/>
                <a:ea typeface="+mn-ea"/>
                <a:cs typeface="+mn-cs"/>
              </a:defRPr>
            </a:lvl1pPr>
          </a:lstStyle>
          <a:p>
            <a:r>
              <a:rPr lang="fr-FR" dirty="0" smtClean="0"/>
              <a:t>Insérer une image qui fait cette taille</a:t>
            </a:r>
            <a:endParaRPr lang="fr-FR" dirty="0"/>
          </a:p>
        </p:txBody>
      </p:sp>
      <p:sp>
        <p:nvSpPr>
          <p:cNvPr id="4" name="Espace réservé du texte 12"/>
          <p:cNvSpPr>
            <a:spLocks noGrp="1"/>
          </p:cNvSpPr>
          <p:nvPr>
            <p:ph type="body" sz="quarter" idx="15" hasCustomPrompt="1"/>
          </p:nvPr>
        </p:nvSpPr>
        <p:spPr>
          <a:xfrm>
            <a:off x="360000" y="357300"/>
            <a:ext cx="3497620" cy="664797"/>
          </a:xfrm>
          <a:prstGeom prst="rect">
            <a:avLst/>
          </a:prstGeom>
          <a:noFill/>
        </p:spPr>
        <p:txBody>
          <a:bodyPr wrap="square" lIns="0" tIns="0" rIns="0" bIns="0">
            <a:spAutoFit/>
          </a:bodyPr>
          <a:lstStyle>
            <a:lvl1pPr marL="0" indent="0" algn="l">
              <a:buFont typeface="Arial" pitchFamily="34" charset="0"/>
              <a:buNone/>
              <a:defRPr lang="fr-FR" sz="48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du </a:t>
            </a:r>
            <a:r>
              <a:rPr lang="fr-FR" dirty="0" err="1" smtClean="0"/>
              <a:t>ppt</a:t>
            </a:r>
            <a:endParaRPr lang="fr-FR" dirty="0" smtClean="0"/>
          </a:p>
        </p:txBody>
      </p:sp>
      <p:sp>
        <p:nvSpPr>
          <p:cNvPr id="6" name="Espace réservé du texte 12"/>
          <p:cNvSpPr>
            <a:spLocks noGrp="1"/>
          </p:cNvSpPr>
          <p:nvPr>
            <p:ph type="body" sz="quarter" idx="17" hasCustomPrompt="1"/>
          </p:nvPr>
        </p:nvSpPr>
        <p:spPr>
          <a:xfrm>
            <a:off x="360000" y="1112380"/>
            <a:ext cx="3497620" cy="332399"/>
          </a:xfrm>
          <a:prstGeom prst="rect">
            <a:avLst/>
          </a:prstGeom>
          <a:noFill/>
        </p:spPr>
        <p:txBody>
          <a:bodyPr wrap="square" lIns="0" tIns="0" rIns="0" bIns="0">
            <a:spAutoFit/>
          </a:bodyPr>
          <a:lstStyle>
            <a:lvl1pPr marL="0" indent="0" algn="l">
              <a:buFont typeface="Arial" pitchFamily="34" charset="0"/>
              <a:buNone/>
              <a:defRPr lang="fr-FR" sz="2400" kern="1200" baseline="0" dirty="0" smtClean="0">
                <a:solidFill>
                  <a:srgbClr val="647687"/>
                </a:solidFill>
                <a:latin typeface="Franklin Gothic Demi Cond"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Sous titre</a:t>
            </a:r>
          </a:p>
        </p:txBody>
      </p:sp>
      <p:sp>
        <p:nvSpPr>
          <p:cNvPr id="7" name="Rectangle 6"/>
          <p:cNvSpPr/>
          <p:nvPr userDrawn="1"/>
        </p:nvSpPr>
        <p:spPr>
          <a:xfrm>
            <a:off x="8072462" y="5286392"/>
            <a:ext cx="1071538" cy="428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12"/>
          <p:cNvSpPr>
            <a:spLocks noGrp="1"/>
          </p:cNvSpPr>
          <p:nvPr>
            <p:ph type="body" sz="quarter" idx="16" hasCustomPrompt="1"/>
          </p:nvPr>
        </p:nvSpPr>
        <p:spPr>
          <a:xfrm>
            <a:off x="7786710" y="357300"/>
            <a:ext cx="1000132" cy="221599"/>
          </a:xfrm>
          <a:prstGeom prst="rect">
            <a:avLst/>
          </a:prstGeom>
          <a:noFill/>
        </p:spPr>
        <p:txBody>
          <a:bodyPr wrap="square" lIns="0" tIns="0" rIns="0" bIns="0">
            <a:spAutoFit/>
          </a:bodyPr>
          <a:lstStyle>
            <a:lvl1pPr marL="0" indent="0" algn="r">
              <a:buFont typeface="Arial" pitchFamily="34" charset="0"/>
              <a:buNone/>
              <a:defRPr lang="fr-FR" sz="1600" kern="1200" baseline="0" dirty="0" smtClean="0">
                <a:solidFill>
                  <a:srgbClr val="647687"/>
                </a:solidFill>
                <a:latin typeface="Franklin Gothic Medium Cond"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nov. 21</a:t>
            </a:r>
          </a:p>
        </p:txBody>
      </p:sp>
      <p:pic>
        <p:nvPicPr>
          <p:cNvPr id="9" name="Picture 3" descr="Z:\1 - Marketing\00 - Charte Graphique &amp; Média\00 - Charte Graphique\01 - Logos FS\Logo image\Logo - Large.png"/>
          <p:cNvPicPr>
            <a:picLocks noChangeAspect="1" noChangeArrowheads="1"/>
          </p:cNvPicPr>
          <p:nvPr userDrawn="1"/>
        </p:nvPicPr>
        <p:blipFill>
          <a:blip r:embed="rId2" cstate="print"/>
          <a:srcRect/>
          <a:stretch>
            <a:fillRect/>
          </a:stretch>
        </p:blipFill>
        <p:spPr bwMode="auto">
          <a:xfrm>
            <a:off x="7257099" y="5201995"/>
            <a:ext cx="1529743" cy="180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2/3 Image">
    <p:spTree>
      <p:nvGrpSpPr>
        <p:cNvPr id="1" name=""/>
        <p:cNvGrpSpPr/>
        <p:nvPr/>
      </p:nvGrpSpPr>
      <p:grpSpPr>
        <a:xfrm>
          <a:off x="0" y="0"/>
          <a:ext cx="0" cy="0"/>
          <a:chOff x="0" y="0"/>
          <a:chExt cx="0" cy="0"/>
        </a:xfrm>
      </p:grpSpPr>
      <p:sp>
        <p:nvSpPr>
          <p:cNvPr id="27" name="Espace réservé du contenu 7"/>
          <p:cNvSpPr>
            <a:spLocks noGrp="1"/>
          </p:cNvSpPr>
          <p:nvPr>
            <p:ph sz="quarter" idx="12" hasCustomPrompt="1"/>
          </p:nvPr>
        </p:nvSpPr>
        <p:spPr>
          <a:xfrm>
            <a:off x="3884903" y="357300"/>
            <a:ext cx="4903200" cy="5000400"/>
          </a:xfrm>
          <a:prstGeom prst="rect">
            <a:avLst/>
          </a:prstGeom>
        </p:spPr>
        <p:txBody>
          <a:bodyPr lIns="81034" tIns="40517" rIns="81034" bIns="40517"/>
          <a:lstStyle>
            <a:lvl1pPr>
              <a:buNone/>
              <a:defRPr lang="fr-FR" sz="1100" kern="1200" baseline="0" dirty="0">
                <a:solidFill>
                  <a:srgbClr val="647687"/>
                </a:solidFill>
                <a:latin typeface="+mn-lt"/>
                <a:ea typeface="+mn-ea"/>
                <a:cs typeface="+mn-cs"/>
              </a:defRPr>
            </a:lvl1pPr>
          </a:lstStyle>
          <a:p>
            <a:pPr marL="0" lvl="0" indent="0" algn="l" defTabSz="810341" rtl="0" eaLnBrk="1" latinLnBrk="0" hangingPunct="1">
              <a:lnSpc>
                <a:spcPct val="90000"/>
              </a:lnSpc>
              <a:spcBef>
                <a:spcPts val="886"/>
              </a:spcBef>
            </a:pPr>
            <a:r>
              <a:rPr lang="fr-FR" dirty="0" smtClean="0"/>
              <a:t>Respecter les zones pour un tableau, une image ou un schéma</a:t>
            </a:r>
            <a:endParaRPr lang="fr-FR" dirty="0"/>
          </a:p>
        </p:txBody>
      </p:sp>
      <p:sp>
        <p:nvSpPr>
          <p:cNvPr id="7" name="Rectangle 6"/>
          <p:cNvSpPr/>
          <p:nvPr userDrawn="1"/>
        </p:nvSpPr>
        <p:spPr>
          <a:xfrm>
            <a:off x="0" y="0"/>
            <a:ext cx="3528000"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4" tIns="40517" rIns="81034" bIns="40517" rtlCol="0" anchor="ctr"/>
          <a:lstStyle/>
          <a:p>
            <a:pPr algn="ctr"/>
            <a:endParaRPr lang="fr-FR" dirty="0"/>
          </a:p>
        </p:txBody>
      </p:sp>
      <p:sp>
        <p:nvSpPr>
          <p:cNvPr id="13" name="Espace réservé du texte 12"/>
          <p:cNvSpPr>
            <a:spLocks noGrp="1"/>
          </p:cNvSpPr>
          <p:nvPr>
            <p:ph type="body" sz="quarter" idx="14" hasCustomPrompt="1"/>
          </p:nvPr>
        </p:nvSpPr>
        <p:spPr>
          <a:xfrm>
            <a:off x="360000" y="1457700"/>
            <a:ext cx="2808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sp>
        <p:nvSpPr>
          <p:cNvPr id="9" name="Espace réservé du texte 12"/>
          <p:cNvSpPr>
            <a:spLocks noGrp="1"/>
          </p:cNvSpPr>
          <p:nvPr>
            <p:ph type="body" sz="quarter" idx="15" hasCustomPrompt="1"/>
          </p:nvPr>
        </p:nvSpPr>
        <p:spPr>
          <a:xfrm>
            <a:off x="360000" y="357300"/>
            <a:ext cx="2808000" cy="886397"/>
          </a:xfrm>
          <a:prstGeom prst="rect">
            <a:avLst/>
          </a:prstGeom>
          <a:noFill/>
        </p:spPr>
        <p:txBody>
          <a:bodyPr lIns="0" tIns="0" rIns="0" bIns="0">
            <a:spAutoFit/>
          </a:bodyPr>
          <a:lstStyle>
            <a:lvl1pPr marL="0" indent="0" algn="l">
              <a:buFont typeface="Arial" pitchFamily="34" charset="0"/>
              <a:buNone/>
              <a:defRPr lang="fr-FR" sz="32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de la </a:t>
            </a:r>
            <a:r>
              <a:rPr lang="fr-FR" dirty="0" err="1" smtClean="0"/>
              <a:t>slide</a:t>
            </a:r>
            <a:r>
              <a:rPr lang="fr-FR" dirty="0" smtClean="0"/>
              <a:t> 2 lignes</a:t>
            </a:r>
          </a:p>
        </p:txBody>
      </p:sp>
      <p:sp>
        <p:nvSpPr>
          <p:cNvPr id="23" name="Espace réservé du texte 22"/>
          <p:cNvSpPr>
            <a:spLocks noGrp="1"/>
          </p:cNvSpPr>
          <p:nvPr>
            <p:ph type="body" sz="quarter" idx="16" hasCustomPrompt="1"/>
          </p:nvPr>
        </p:nvSpPr>
        <p:spPr>
          <a:xfrm>
            <a:off x="5529238" y="1212778"/>
            <a:ext cx="1614530" cy="1368580"/>
          </a:xfrm>
          <a:prstGeom prst="rect">
            <a:avLst/>
          </a:prstGeom>
        </p:spPr>
        <p:txBody>
          <a:bodyPr lIns="0" tIns="0" rIns="0" bIns="0">
            <a:spAutoFit/>
          </a:bodyPr>
          <a:lstStyle>
            <a:lvl1pPr marL="0" indent="0">
              <a:spcBef>
                <a:spcPts val="1200"/>
              </a:spcBef>
              <a:buNone/>
              <a:defRPr sz="2000">
                <a:solidFill>
                  <a:srgbClr val="647687"/>
                </a:solidFill>
                <a:latin typeface="+mj-lt"/>
              </a:defRPr>
            </a:lvl1pPr>
            <a:lvl2pPr marL="0" indent="0">
              <a:spcBef>
                <a:spcPts val="500"/>
              </a:spcBef>
              <a:buNone/>
              <a:defRPr sz="1400" baseline="0">
                <a:solidFill>
                  <a:srgbClr val="647687"/>
                </a:solidFill>
                <a:latin typeface="+mn-lt"/>
              </a:defRPr>
            </a:lvl2pPr>
            <a:lvl3pPr marL="0" indent="0">
              <a:spcBef>
                <a:spcPts val="0"/>
              </a:spcBef>
              <a:buFont typeface="Wingdings" pitchFamily="2" charset="2"/>
              <a:buNone/>
              <a:defRPr sz="1000" baseline="0">
                <a:solidFill>
                  <a:srgbClr val="647687"/>
                </a:solidFill>
                <a:latin typeface="+mn-lt"/>
              </a:defRPr>
            </a:lvl3pPr>
            <a:lvl4pPr marL="216000" indent="-144000">
              <a:spcBef>
                <a:spcPts val="400"/>
              </a:spcBef>
              <a:buFont typeface="Wingdings" pitchFamily="2" charset="2"/>
              <a:buChar char="§"/>
              <a:defRPr sz="1300">
                <a:solidFill>
                  <a:srgbClr val="647687"/>
                </a:solidFill>
                <a:latin typeface="+mn-lt"/>
              </a:defRPr>
            </a:lvl4pPr>
            <a:lvl5pPr marL="324000" indent="-108000">
              <a:spcBef>
                <a:spcPts val="100"/>
              </a:spcBef>
              <a:buClr>
                <a:srgbClr val="647687"/>
              </a:buClr>
              <a:buFont typeface="Franklin Gothic Book" pitchFamily="34" charset="0"/>
              <a:buChar char="­"/>
              <a:defRPr sz="1000">
                <a:solidFill>
                  <a:srgbClr val="647687"/>
                </a:solidFill>
                <a:latin typeface="+mn-lt"/>
              </a:defRPr>
            </a:lvl5pPr>
            <a:lvl6pPr marL="252000" indent="-252000">
              <a:spcBef>
                <a:spcPts val="700"/>
              </a:spcBef>
              <a:buClr>
                <a:srgbClr val="647687"/>
              </a:buClr>
              <a:buFont typeface="Wingdings" pitchFamily="2" charset="2"/>
              <a:buChar char="è"/>
              <a:defRPr sz="1600">
                <a:solidFill>
                  <a:srgbClr val="647687"/>
                </a:solidFill>
                <a:latin typeface="Franklin Gothic Medium Cond" pitchFamily="34" charset="0"/>
              </a:defRPr>
            </a:lvl6pPr>
          </a:lstStyle>
          <a:p>
            <a:pPr lvl="0"/>
            <a:r>
              <a:rPr lang="fr-FR" dirty="0" smtClean="0"/>
              <a:t>Titre de schéma</a:t>
            </a:r>
          </a:p>
          <a:p>
            <a:pPr lvl="1"/>
            <a:r>
              <a:rPr lang="fr-FR" dirty="0" smtClean="0"/>
              <a:t>Texte de schéma</a:t>
            </a:r>
          </a:p>
          <a:p>
            <a:pPr lvl="2"/>
            <a:r>
              <a:rPr lang="fr-FR" dirty="0" smtClean="0"/>
              <a:t>Petit texte</a:t>
            </a:r>
          </a:p>
          <a:p>
            <a:pPr lvl="3"/>
            <a:r>
              <a:rPr lang="fr-FR" dirty="0" smtClean="0"/>
              <a:t>Puce 1</a:t>
            </a:r>
          </a:p>
          <a:p>
            <a:pPr lvl="4"/>
            <a:r>
              <a:rPr lang="fr-FR" dirty="0" smtClean="0"/>
              <a:t>Puce 2</a:t>
            </a:r>
          </a:p>
          <a:p>
            <a:pPr lvl="5"/>
            <a:r>
              <a:rPr lang="fr-FR" dirty="0" smtClean="0"/>
              <a:t>Eléments clés!</a:t>
            </a:r>
          </a:p>
        </p:txBody>
      </p:sp>
      <p:sp>
        <p:nvSpPr>
          <p:cNvPr id="26" name="Espace réservé du texte 22"/>
          <p:cNvSpPr>
            <a:spLocks noGrp="1"/>
          </p:cNvSpPr>
          <p:nvPr>
            <p:ph type="body" sz="quarter" idx="18" hasCustomPrompt="1"/>
          </p:nvPr>
        </p:nvSpPr>
        <p:spPr>
          <a:xfrm>
            <a:off x="4241902" y="3349698"/>
            <a:ext cx="1008000" cy="1008000"/>
          </a:xfrm>
          <a:prstGeom prst="rect">
            <a:avLst/>
          </a:prstGeom>
          <a:solidFill>
            <a:schemeClr val="bg1">
              <a:lumMod val="95000"/>
            </a:schemeClr>
          </a:solidFill>
        </p:spPr>
        <p:txBody>
          <a:bodyPr lIns="36000" tIns="0" rIns="36000" bIns="0" anchor="ctr">
            <a:noAutofit/>
          </a:bodyPr>
          <a:lstStyle>
            <a:lvl1pPr marL="0" indent="0" algn="ctr">
              <a:spcBef>
                <a:spcPts val="1200"/>
              </a:spcBef>
              <a:buNone/>
              <a:defRPr sz="2000">
                <a:solidFill>
                  <a:srgbClr val="647687"/>
                </a:solidFill>
                <a:latin typeface="+mj-lt"/>
              </a:defRPr>
            </a:lvl1pPr>
            <a:lvl2pPr marL="0" indent="0" algn="l">
              <a:spcBef>
                <a:spcPts val="500"/>
              </a:spcBef>
              <a:buNone/>
              <a:defRPr sz="1400" baseline="0">
                <a:solidFill>
                  <a:srgbClr val="647687"/>
                </a:solidFill>
                <a:latin typeface="+mn-lt"/>
              </a:defRPr>
            </a:lvl2pPr>
            <a:lvl3pPr marL="0" indent="0">
              <a:spcBef>
                <a:spcPts val="0"/>
              </a:spcBef>
              <a:buFont typeface="Wingdings" pitchFamily="2" charset="2"/>
              <a:buNone/>
              <a:defRPr sz="1000" baseline="0">
                <a:solidFill>
                  <a:srgbClr val="647687"/>
                </a:solidFill>
                <a:latin typeface="+mn-lt"/>
              </a:defRPr>
            </a:lvl3pPr>
            <a:lvl4pPr marL="216000" indent="-144000">
              <a:spcBef>
                <a:spcPts val="400"/>
              </a:spcBef>
              <a:buFont typeface="Wingdings" pitchFamily="2" charset="2"/>
              <a:buChar char="§"/>
              <a:defRPr sz="1300">
                <a:solidFill>
                  <a:srgbClr val="647687"/>
                </a:solidFill>
                <a:latin typeface="+mn-lt"/>
              </a:defRPr>
            </a:lvl4pPr>
            <a:lvl5pPr marL="324000" indent="-108000">
              <a:spcBef>
                <a:spcPts val="100"/>
              </a:spcBef>
              <a:buClr>
                <a:srgbClr val="647687"/>
              </a:buClr>
              <a:buFont typeface="Franklin Gothic Book" pitchFamily="34" charset="0"/>
              <a:buChar char="­"/>
              <a:defRPr sz="1000">
                <a:solidFill>
                  <a:srgbClr val="647687"/>
                </a:solidFill>
                <a:latin typeface="+mn-lt"/>
              </a:defRPr>
            </a:lvl5pPr>
            <a:lvl6pPr marL="252000" indent="-252000">
              <a:spcBef>
                <a:spcPts val="700"/>
              </a:spcBef>
              <a:buClr>
                <a:srgbClr val="647687"/>
              </a:buClr>
              <a:buFont typeface="Wingdings" pitchFamily="2" charset="2"/>
              <a:buChar char="è"/>
              <a:defRPr sz="1600">
                <a:solidFill>
                  <a:srgbClr val="647687"/>
                </a:solidFill>
                <a:latin typeface="Franklin Gothic Medium Cond" pitchFamily="34" charset="0"/>
              </a:defRPr>
            </a:lvl6pPr>
          </a:lstStyle>
          <a:p>
            <a:pPr lvl="0"/>
            <a:r>
              <a:rPr lang="fr-FR" dirty="0" smtClean="0"/>
              <a:t>Formes </a:t>
            </a:r>
          </a:p>
          <a:p>
            <a:pPr lvl="1"/>
            <a:r>
              <a:rPr lang="fr-FR" dirty="0" smtClean="0"/>
              <a:t>Texte</a:t>
            </a:r>
          </a:p>
          <a:p>
            <a:pPr lvl="2"/>
            <a:r>
              <a:rPr lang="fr-FR" dirty="0" smtClean="0"/>
              <a:t>Petit texte</a:t>
            </a:r>
          </a:p>
          <a:p>
            <a:pPr lvl="3"/>
            <a:r>
              <a:rPr lang="fr-FR" dirty="0" smtClean="0"/>
              <a:t>Puce 1</a:t>
            </a:r>
          </a:p>
          <a:p>
            <a:pPr lvl="4"/>
            <a:r>
              <a:rPr lang="fr-FR" dirty="0" smtClean="0"/>
              <a:t>Puce 2</a:t>
            </a:r>
          </a:p>
          <a:p>
            <a:pPr lvl="5"/>
            <a:r>
              <a:rPr lang="fr-FR" dirty="0" smtClean="0"/>
              <a:t>Clés</a:t>
            </a:r>
          </a:p>
        </p:txBody>
      </p:sp>
      <p:sp>
        <p:nvSpPr>
          <p:cNvPr id="28" name="Espace réservé du texte 22"/>
          <p:cNvSpPr>
            <a:spLocks noGrp="1"/>
          </p:cNvSpPr>
          <p:nvPr>
            <p:ph type="body" sz="quarter" idx="19" hasCustomPrompt="1"/>
          </p:nvPr>
        </p:nvSpPr>
        <p:spPr>
          <a:xfrm>
            <a:off x="5832503" y="3349698"/>
            <a:ext cx="1008000" cy="1008000"/>
          </a:xfrm>
          <a:prstGeom prst="rect">
            <a:avLst/>
          </a:prstGeom>
          <a:solidFill>
            <a:srgbClr val="FA6800"/>
          </a:solidFill>
        </p:spPr>
        <p:txBody>
          <a:bodyPr lIns="36000" tIns="0" rIns="36000" bIns="0" anchor="ctr">
            <a:noAutofit/>
          </a:bodyPr>
          <a:lstStyle>
            <a:lvl1pPr marL="0" indent="0" algn="ctr">
              <a:spcBef>
                <a:spcPts val="1200"/>
              </a:spcBef>
              <a:buNone/>
              <a:defRPr sz="3200">
                <a:solidFill>
                  <a:schemeClr val="bg1"/>
                </a:solidFill>
                <a:latin typeface="+mj-lt"/>
              </a:defRPr>
            </a:lvl1pPr>
            <a:lvl2pPr marL="0" indent="0" algn="ctr">
              <a:spcBef>
                <a:spcPts val="0"/>
              </a:spcBef>
              <a:buNone/>
              <a:defRPr sz="1400" baseline="0">
                <a:solidFill>
                  <a:schemeClr val="bg1"/>
                </a:solidFill>
                <a:latin typeface="Franklin Gothic Medium Cond" pitchFamily="34" charset="0"/>
              </a:defRPr>
            </a:lvl2pPr>
            <a:lvl3pPr marL="0" indent="0">
              <a:spcBef>
                <a:spcPts val="0"/>
              </a:spcBef>
              <a:buFont typeface="Wingdings" pitchFamily="2" charset="2"/>
              <a:buNone/>
              <a:defRPr sz="1000" baseline="0">
                <a:solidFill>
                  <a:srgbClr val="647687"/>
                </a:solidFill>
                <a:latin typeface="+mn-lt"/>
              </a:defRPr>
            </a:lvl3pPr>
            <a:lvl4pPr marL="216000" indent="-108000">
              <a:spcBef>
                <a:spcPts val="200"/>
              </a:spcBef>
              <a:buFont typeface="Wingdings" pitchFamily="2" charset="2"/>
              <a:buChar char="§"/>
              <a:defRPr sz="1200">
                <a:solidFill>
                  <a:srgbClr val="647687"/>
                </a:solidFill>
                <a:latin typeface="+mn-lt"/>
              </a:defRPr>
            </a:lvl4pPr>
            <a:lvl5pPr marL="324000" indent="-108000">
              <a:spcBef>
                <a:spcPts val="0"/>
              </a:spcBef>
              <a:buClr>
                <a:srgbClr val="647687"/>
              </a:buClr>
              <a:buFont typeface="Franklin Gothic Book" pitchFamily="34" charset="0"/>
              <a:buChar char="­"/>
              <a:defRPr sz="1000">
                <a:solidFill>
                  <a:srgbClr val="647687"/>
                </a:solidFill>
                <a:latin typeface="+mn-lt"/>
              </a:defRPr>
            </a:lvl5pPr>
            <a:lvl6pPr marL="216000" indent="-216000">
              <a:spcBef>
                <a:spcPts val="600"/>
              </a:spcBef>
              <a:buClr>
                <a:srgbClr val="647687"/>
              </a:buClr>
              <a:buFont typeface="Wingdings" pitchFamily="2" charset="2"/>
              <a:buChar char="è"/>
              <a:defRPr sz="1400">
                <a:solidFill>
                  <a:srgbClr val="647687"/>
                </a:solidFill>
                <a:latin typeface="Franklin Gothic Medium Cond" pitchFamily="34" charset="0"/>
              </a:defRPr>
            </a:lvl6pPr>
          </a:lstStyle>
          <a:p>
            <a:pPr lvl="0"/>
            <a:r>
              <a:rPr lang="fr-FR" dirty="0" smtClean="0"/>
              <a:t>??%</a:t>
            </a:r>
          </a:p>
          <a:p>
            <a:pPr lvl="1"/>
            <a:r>
              <a:rPr lang="fr-FR" dirty="0" smtClean="0"/>
              <a:t>Indicateur</a:t>
            </a:r>
          </a:p>
        </p:txBody>
      </p:sp>
      <p:sp>
        <p:nvSpPr>
          <p:cNvPr id="30" name="Espace réservé du texte 22"/>
          <p:cNvSpPr>
            <a:spLocks noGrp="1"/>
          </p:cNvSpPr>
          <p:nvPr>
            <p:ph type="body" sz="quarter" idx="21" hasCustomPrompt="1"/>
          </p:nvPr>
        </p:nvSpPr>
        <p:spPr>
          <a:xfrm>
            <a:off x="7429520" y="3349698"/>
            <a:ext cx="1008000" cy="1008000"/>
          </a:xfrm>
          <a:prstGeom prst="rect">
            <a:avLst/>
          </a:prstGeom>
          <a:noFill/>
        </p:spPr>
        <p:txBody>
          <a:bodyPr lIns="0" tIns="0" rIns="0" bIns="0" anchor="ctr">
            <a:noAutofit/>
          </a:bodyPr>
          <a:lstStyle>
            <a:lvl1pPr marL="0" indent="0" algn="ctr">
              <a:spcBef>
                <a:spcPts val="1200"/>
              </a:spcBef>
              <a:buNone/>
              <a:defRPr sz="3200">
                <a:solidFill>
                  <a:srgbClr val="FA6800"/>
                </a:solidFill>
                <a:latin typeface="+mj-lt"/>
              </a:defRPr>
            </a:lvl1pPr>
            <a:lvl2pPr marL="0" indent="0" algn="ctr">
              <a:spcBef>
                <a:spcPts val="0"/>
              </a:spcBef>
              <a:buNone/>
              <a:defRPr sz="1400" baseline="0">
                <a:solidFill>
                  <a:srgbClr val="647687"/>
                </a:solidFill>
                <a:latin typeface="Franklin Gothic Medium Cond" pitchFamily="34" charset="0"/>
              </a:defRPr>
            </a:lvl2pPr>
            <a:lvl3pPr marL="0" indent="0">
              <a:spcBef>
                <a:spcPts val="0"/>
              </a:spcBef>
              <a:buFont typeface="Wingdings" pitchFamily="2" charset="2"/>
              <a:buNone/>
              <a:defRPr sz="1000" baseline="0">
                <a:solidFill>
                  <a:srgbClr val="647687"/>
                </a:solidFill>
                <a:latin typeface="+mn-lt"/>
              </a:defRPr>
            </a:lvl3pPr>
            <a:lvl4pPr marL="216000" indent="-108000">
              <a:spcBef>
                <a:spcPts val="200"/>
              </a:spcBef>
              <a:buFont typeface="Wingdings" pitchFamily="2" charset="2"/>
              <a:buChar char="§"/>
              <a:defRPr sz="1200">
                <a:solidFill>
                  <a:srgbClr val="647687"/>
                </a:solidFill>
                <a:latin typeface="+mn-lt"/>
              </a:defRPr>
            </a:lvl4pPr>
            <a:lvl5pPr marL="324000" indent="-108000">
              <a:spcBef>
                <a:spcPts val="0"/>
              </a:spcBef>
              <a:buClr>
                <a:srgbClr val="647687"/>
              </a:buClr>
              <a:buFont typeface="Franklin Gothic Book" pitchFamily="34" charset="0"/>
              <a:buChar char="­"/>
              <a:defRPr sz="1000">
                <a:solidFill>
                  <a:srgbClr val="647687"/>
                </a:solidFill>
                <a:latin typeface="+mn-lt"/>
              </a:defRPr>
            </a:lvl5pPr>
            <a:lvl6pPr marL="216000" indent="-216000">
              <a:spcBef>
                <a:spcPts val="600"/>
              </a:spcBef>
              <a:buClr>
                <a:srgbClr val="647687"/>
              </a:buClr>
              <a:buFont typeface="Wingdings" pitchFamily="2" charset="2"/>
              <a:buChar char="è"/>
              <a:defRPr sz="1400">
                <a:solidFill>
                  <a:srgbClr val="647687"/>
                </a:solidFill>
                <a:latin typeface="Franklin Gothic Medium Cond" pitchFamily="34" charset="0"/>
              </a:defRPr>
            </a:lvl6pPr>
          </a:lstStyle>
          <a:p>
            <a:pPr lvl="0"/>
            <a:r>
              <a:rPr lang="fr-FR" dirty="0" smtClean="0"/>
              <a:t>?? k€</a:t>
            </a:r>
          </a:p>
          <a:p>
            <a:pPr lvl="1"/>
            <a:r>
              <a:rPr lang="fr-FR" dirty="0" smtClean="0"/>
              <a:t>Indicateur</a:t>
            </a:r>
          </a:p>
        </p:txBody>
      </p:sp>
      <p:pic>
        <p:nvPicPr>
          <p:cNvPr id="11" name="Picture 2" descr="Z:\1 - Marketing\00 - Charte Graphique &amp; Média\00 - Charte Graphique\01 - Logos FS\Logo image\Logo FS sans fleur - BLANC.png"/>
          <p:cNvPicPr>
            <a:picLocks noChangeAspect="1" noChangeArrowheads="1"/>
          </p:cNvPicPr>
          <p:nvPr userDrawn="1"/>
        </p:nvPicPr>
        <p:blipFill>
          <a:blip r:embed="rId2" cstate="print"/>
          <a:srcRect/>
          <a:stretch>
            <a:fillRect/>
          </a:stretch>
        </p:blipFill>
        <p:spPr bwMode="auto">
          <a:xfrm>
            <a:off x="1184114" y="5482415"/>
            <a:ext cx="1159772" cy="108000"/>
          </a:xfrm>
          <a:prstGeom prst="rect">
            <a:avLst/>
          </a:prstGeom>
          <a:noFill/>
        </p:spPr>
      </p:pic>
    </p:spTree>
    <p:extLst>
      <p:ext uri="{BB962C8B-B14F-4D97-AF65-F5344CB8AC3E}">
        <p14:creationId xmlns="" xmlns:p14="http://schemas.microsoft.com/office/powerpoint/2010/main" val="912314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texte 12"/>
          <p:cNvSpPr>
            <a:spLocks noGrp="1"/>
          </p:cNvSpPr>
          <p:nvPr>
            <p:ph type="body" sz="quarter" idx="15" hasCustomPrompt="1"/>
          </p:nvPr>
        </p:nvSpPr>
        <p:spPr>
          <a:xfrm>
            <a:off x="360000" y="357300"/>
            <a:ext cx="2808000" cy="886397"/>
          </a:xfrm>
          <a:prstGeom prst="rect">
            <a:avLst/>
          </a:prstGeom>
          <a:noFill/>
        </p:spPr>
        <p:txBody>
          <a:bodyPr lIns="0" tIns="0" rIns="0" bIns="0">
            <a:spAutoFit/>
          </a:bodyPr>
          <a:lstStyle>
            <a:lvl1pPr marL="0" indent="0" algn="l">
              <a:buFont typeface="Arial" pitchFamily="34" charset="0"/>
              <a:buNone/>
              <a:defRPr lang="fr-FR" sz="32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de la </a:t>
            </a:r>
            <a:r>
              <a:rPr lang="fr-FR" dirty="0" err="1" smtClean="0"/>
              <a:t>slide</a:t>
            </a:r>
            <a:r>
              <a:rPr lang="fr-FR" dirty="0" smtClean="0"/>
              <a:t> 2 lignes</a:t>
            </a:r>
          </a:p>
        </p:txBody>
      </p:sp>
      <p:sp>
        <p:nvSpPr>
          <p:cNvPr id="4" name="Espace réservé du texte 12"/>
          <p:cNvSpPr>
            <a:spLocks noGrp="1"/>
          </p:cNvSpPr>
          <p:nvPr>
            <p:ph type="body" sz="quarter" idx="14" hasCustomPrompt="1"/>
          </p:nvPr>
        </p:nvSpPr>
        <p:spPr>
          <a:xfrm>
            <a:off x="360000" y="1457700"/>
            <a:ext cx="3852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sp>
        <p:nvSpPr>
          <p:cNvPr id="5" name="Espace réservé du texte 12"/>
          <p:cNvSpPr>
            <a:spLocks noGrp="1"/>
          </p:cNvSpPr>
          <p:nvPr>
            <p:ph type="body" sz="quarter" idx="16" hasCustomPrompt="1"/>
          </p:nvPr>
        </p:nvSpPr>
        <p:spPr>
          <a:xfrm>
            <a:off x="4929190" y="1457700"/>
            <a:ext cx="3852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cxnSp>
        <p:nvCxnSpPr>
          <p:cNvPr id="6" name="Connecteur droit 5"/>
          <p:cNvCxnSpPr/>
          <p:nvPr userDrawn="1"/>
        </p:nvCxnSpPr>
        <p:spPr>
          <a:xfrm rot="16200000" flipH="1">
            <a:off x="2622600" y="3407101"/>
            <a:ext cx="38988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texte 12"/>
          <p:cNvSpPr>
            <a:spLocks noGrp="1"/>
          </p:cNvSpPr>
          <p:nvPr>
            <p:ph type="body" sz="quarter" idx="15" hasCustomPrompt="1"/>
          </p:nvPr>
        </p:nvSpPr>
        <p:spPr>
          <a:xfrm>
            <a:off x="360000" y="357300"/>
            <a:ext cx="2808000" cy="886397"/>
          </a:xfrm>
          <a:prstGeom prst="rect">
            <a:avLst/>
          </a:prstGeom>
          <a:noFill/>
        </p:spPr>
        <p:txBody>
          <a:bodyPr lIns="0" tIns="0" rIns="0" bIns="0">
            <a:spAutoFit/>
          </a:bodyPr>
          <a:lstStyle>
            <a:lvl1pPr marL="0" indent="0" algn="l">
              <a:buFont typeface="Arial" pitchFamily="34" charset="0"/>
              <a:buNone/>
              <a:defRPr lang="fr-FR" sz="32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de la </a:t>
            </a:r>
            <a:r>
              <a:rPr lang="fr-FR" dirty="0" err="1" smtClean="0"/>
              <a:t>slide</a:t>
            </a:r>
            <a:r>
              <a:rPr lang="fr-FR" dirty="0" smtClean="0"/>
              <a:t> 2 lignes</a:t>
            </a:r>
          </a:p>
        </p:txBody>
      </p:sp>
      <p:sp>
        <p:nvSpPr>
          <p:cNvPr id="4" name="Espace réservé du texte 12"/>
          <p:cNvSpPr>
            <a:spLocks noGrp="1"/>
          </p:cNvSpPr>
          <p:nvPr>
            <p:ph type="body" sz="quarter" idx="14" hasCustomPrompt="1"/>
          </p:nvPr>
        </p:nvSpPr>
        <p:spPr>
          <a:xfrm>
            <a:off x="360000" y="1457700"/>
            <a:ext cx="2574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sp>
        <p:nvSpPr>
          <p:cNvPr id="5" name="Espace réservé du texte 12"/>
          <p:cNvSpPr>
            <a:spLocks noGrp="1"/>
          </p:cNvSpPr>
          <p:nvPr>
            <p:ph type="body" sz="quarter" idx="16" hasCustomPrompt="1"/>
          </p:nvPr>
        </p:nvSpPr>
        <p:spPr>
          <a:xfrm>
            <a:off x="3283884" y="1457700"/>
            <a:ext cx="2574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cxnSp>
        <p:nvCxnSpPr>
          <p:cNvPr id="12" name="Connecteur droit 11"/>
          <p:cNvCxnSpPr/>
          <p:nvPr userDrawn="1"/>
        </p:nvCxnSpPr>
        <p:spPr>
          <a:xfrm rot="16200000" flipH="1">
            <a:off x="4087079" y="3407101"/>
            <a:ext cx="38988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6200000" flipH="1">
            <a:off x="1155889" y="3408300"/>
            <a:ext cx="38988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texte 12"/>
          <p:cNvSpPr>
            <a:spLocks noGrp="1"/>
          </p:cNvSpPr>
          <p:nvPr>
            <p:ph type="body" sz="quarter" idx="17" hasCustomPrompt="1"/>
          </p:nvPr>
        </p:nvSpPr>
        <p:spPr>
          <a:xfrm>
            <a:off x="6215074" y="1457700"/>
            <a:ext cx="2574000" cy="3900000"/>
          </a:xfrm>
          <a:prstGeom prst="rect">
            <a:avLst/>
          </a:prstGeom>
          <a:noFill/>
        </p:spPr>
        <p:txBody>
          <a:bodyPr lIns="0" tIns="0" rIns="0" bIns="0"/>
          <a:lstStyle>
            <a:lvl1pPr marL="0" indent="0" algn="l">
              <a:spcBef>
                <a:spcPts val="2000"/>
              </a:spcBef>
              <a:buFont typeface="Arial" pitchFamily="34" charset="0"/>
              <a:buNone/>
              <a:defRPr lang="fr-FR" sz="2000" kern="1200" baseline="0" dirty="0" smtClean="0">
                <a:solidFill>
                  <a:srgbClr val="647687"/>
                </a:solidFill>
                <a:latin typeface="Franklin Gothic Demi Cond" pitchFamily="34" charset="0"/>
                <a:ea typeface="+mn-ea"/>
                <a:cs typeface="+mn-cs"/>
              </a:defRPr>
            </a:lvl1pPr>
            <a:lvl2pPr marL="0" indent="0" algn="l">
              <a:spcBef>
                <a:spcPts val="500"/>
              </a:spcBef>
              <a:buFont typeface="Wingdings" panose="05000000000000000000" pitchFamily="2" charset="2"/>
              <a:buNone/>
              <a:defRPr lang="fr-FR" sz="1400" kern="1200" baseline="0" dirty="0" smtClean="0">
                <a:solidFill>
                  <a:srgbClr val="647687"/>
                </a:solidFill>
                <a:latin typeface="Franklin Gothic Book" panose="020B0503020102020204" pitchFamily="34" charset="0"/>
                <a:ea typeface="+mn-ea"/>
                <a:cs typeface="+mn-cs"/>
              </a:defRPr>
            </a:lvl2pPr>
            <a:lvl3pPr marL="0" indent="0" algn="l">
              <a:spcBef>
                <a:spcPts val="0"/>
              </a:spcBef>
              <a:buFontTx/>
              <a:buNone/>
              <a:defRPr lang="fr-FR" sz="1000" kern="1200" baseline="0" dirty="0" smtClean="0">
                <a:solidFill>
                  <a:srgbClr val="647687"/>
                </a:solidFill>
                <a:latin typeface="Franklin Gothic Book" panose="020B0503020102020204" pitchFamily="34" charset="0"/>
                <a:ea typeface="+mn-ea"/>
                <a:cs typeface="+mn-cs"/>
              </a:defRPr>
            </a:lvl3pPr>
            <a:lvl4pPr marL="216000" indent="-144000" algn="l">
              <a:spcBef>
                <a:spcPts val="400"/>
              </a:spcBef>
              <a:buFont typeface="Wingdings" pitchFamily="2" charset="2"/>
              <a:buChar char="§"/>
              <a:defRPr sz="1300">
                <a:solidFill>
                  <a:srgbClr val="647687"/>
                </a:solidFill>
                <a:latin typeface="+mn-lt"/>
              </a:defRPr>
            </a:lvl4pPr>
            <a:lvl5pPr marL="324000" indent="-108000" algn="l">
              <a:spcBef>
                <a:spcPts val="100"/>
              </a:spcBef>
              <a:buFont typeface="Franklin Gothic Book" pitchFamily="34" charset="0"/>
              <a:buChar char="­"/>
              <a:defRPr sz="1000" baseline="0">
                <a:solidFill>
                  <a:srgbClr val="647687"/>
                </a:solidFill>
                <a:latin typeface="+mn-lt"/>
              </a:defRPr>
            </a:lvl5pPr>
            <a:lvl6pPr marL="252000" indent="-252000" algn="l">
              <a:spcBef>
                <a:spcPts val="700"/>
              </a:spcBef>
              <a:buClr>
                <a:srgbClr val="647687"/>
              </a:buClr>
              <a:buFont typeface="Wingdings" pitchFamily="2" charset="2"/>
              <a:buChar char=""/>
              <a:defRPr lang="fr-FR" sz="1600" kern="1200" baseline="0" dirty="0" smtClean="0">
                <a:solidFill>
                  <a:srgbClr val="647687"/>
                </a:solidFill>
                <a:latin typeface="Franklin Gothic Medium Cond" pitchFamily="34" charset="0"/>
                <a:ea typeface="+mn-ea"/>
                <a:cs typeface="+mn-cs"/>
              </a:defRPr>
            </a:lvl6pPr>
          </a:lstStyle>
          <a:p>
            <a:pPr lvl="0"/>
            <a:r>
              <a:rPr lang="fr-FR" dirty="0" smtClean="0"/>
              <a:t>Titre intermédiaire</a:t>
            </a:r>
          </a:p>
          <a:p>
            <a:pPr marL="0" lvl="1" indent="-253231" algn="l" defTabSz="810341" rtl="0" eaLnBrk="1" latinLnBrk="0" hangingPunct="1">
              <a:lnSpc>
                <a:spcPct val="90000"/>
              </a:lnSpc>
              <a:spcBef>
                <a:spcPts val="443"/>
              </a:spcBef>
              <a:buFont typeface="Wingdings" panose="05000000000000000000" pitchFamily="2" charset="2"/>
              <a:buNone/>
            </a:pPr>
            <a:r>
              <a:rPr lang="fr-FR" dirty="0" smtClean="0"/>
              <a:t>Texte de base</a:t>
            </a:r>
          </a:p>
          <a:p>
            <a:pPr lvl="2"/>
            <a:r>
              <a:rPr lang="fr-FR" dirty="0" smtClean="0"/>
              <a:t>Petit texte</a:t>
            </a:r>
          </a:p>
          <a:p>
            <a:pPr lvl="3"/>
            <a:r>
              <a:rPr lang="fr-FR" dirty="0" smtClean="0"/>
              <a:t>Puce 1</a:t>
            </a:r>
          </a:p>
          <a:p>
            <a:pPr lvl="4"/>
            <a:r>
              <a:rPr lang="fr-FR" dirty="0" smtClean="0"/>
              <a:t>Puce 2</a:t>
            </a:r>
          </a:p>
          <a:p>
            <a:pPr lvl="5"/>
            <a:r>
              <a:rPr lang="fr-FR" dirty="0" smtClean="0"/>
              <a:t>Éléments clés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nd Schéma, photo, image">
    <p:spTree>
      <p:nvGrpSpPr>
        <p:cNvPr id="1" name=""/>
        <p:cNvGrpSpPr/>
        <p:nvPr/>
      </p:nvGrpSpPr>
      <p:grpSpPr>
        <a:xfrm>
          <a:off x="0" y="0"/>
          <a:ext cx="0" cy="0"/>
          <a:chOff x="0" y="0"/>
          <a:chExt cx="0" cy="0"/>
        </a:xfrm>
      </p:grpSpPr>
      <p:sp>
        <p:nvSpPr>
          <p:cNvPr id="15" name="Espace réservé du contenu 7"/>
          <p:cNvSpPr>
            <a:spLocks noGrp="1"/>
          </p:cNvSpPr>
          <p:nvPr>
            <p:ph sz="quarter" idx="12" hasCustomPrompt="1"/>
          </p:nvPr>
        </p:nvSpPr>
        <p:spPr>
          <a:xfrm>
            <a:off x="357158" y="357300"/>
            <a:ext cx="8430945" cy="5000400"/>
          </a:xfrm>
          <a:prstGeom prst="rect">
            <a:avLst/>
          </a:prstGeom>
        </p:spPr>
        <p:txBody>
          <a:bodyPr lIns="81034" tIns="40517" rIns="81034" bIns="40517"/>
          <a:lstStyle>
            <a:lvl1pPr>
              <a:buNone/>
              <a:defRPr lang="fr-FR" sz="1100" kern="1200" baseline="0" dirty="0">
                <a:solidFill>
                  <a:srgbClr val="647687"/>
                </a:solidFill>
                <a:latin typeface="+mn-lt"/>
                <a:ea typeface="+mn-ea"/>
                <a:cs typeface="+mn-cs"/>
              </a:defRPr>
            </a:lvl1pPr>
          </a:lstStyle>
          <a:p>
            <a:pPr marL="0" lvl="0" indent="0" algn="l" defTabSz="810341" rtl="0" eaLnBrk="1" latinLnBrk="0" hangingPunct="1">
              <a:lnSpc>
                <a:spcPct val="90000"/>
              </a:lnSpc>
              <a:spcBef>
                <a:spcPts val="886"/>
              </a:spcBef>
            </a:pPr>
            <a:r>
              <a:rPr lang="fr-FR" dirty="0" smtClean="0"/>
              <a:t>Respecter les zones pour un tableau, une image ou un schéma</a:t>
            </a:r>
            <a:endParaRPr lang="fr-FR" dirty="0"/>
          </a:p>
        </p:txBody>
      </p:sp>
      <p:sp>
        <p:nvSpPr>
          <p:cNvPr id="10" name="Espace réservé du texte 12"/>
          <p:cNvSpPr>
            <a:spLocks noGrp="1"/>
          </p:cNvSpPr>
          <p:nvPr>
            <p:ph type="body" sz="quarter" idx="15" hasCustomPrompt="1"/>
          </p:nvPr>
        </p:nvSpPr>
        <p:spPr>
          <a:xfrm>
            <a:off x="360000" y="357300"/>
            <a:ext cx="2808000" cy="886397"/>
          </a:xfrm>
          <a:prstGeom prst="rect">
            <a:avLst/>
          </a:prstGeom>
          <a:noFill/>
        </p:spPr>
        <p:txBody>
          <a:bodyPr lIns="0" tIns="0" rIns="0" bIns="0">
            <a:spAutoFit/>
          </a:bodyPr>
          <a:lstStyle>
            <a:lvl1pPr marL="0" indent="0" algn="l">
              <a:buFont typeface="Arial" pitchFamily="34" charset="0"/>
              <a:buNone/>
              <a:defRPr lang="fr-FR" sz="32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de la </a:t>
            </a:r>
            <a:r>
              <a:rPr lang="fr-FR" dirty="0" err="1" smtClean="0"/>
              <a:t>slide</a:t>
            </a:r>
            <a:r>
              <a:rPr lang="fr-FR" dirty="0" smtClean="0"/>
              <a:t> 2 lignes</a:t>
            </a:r>
          </a:p>
        </p:txBody>
      </p:sp>
      <p:sp>
        <p:nvSpPr>
          <p:cNvPr id="11" name="Espace réservé du texte 22"/>
          <p:cNvSpPr>
            <a:spLocks noGrp="1"/>
          </p:cNvSpPr>
          <p:nvPr>
            <p:ph type="body" sz="quarter" idx="16" hasCustomPrompt="1"/>
          </p:nvPr>
        </p:nvSpPr>
        <p:spPr>
          <a:xfrm>
            <a:off x="360000" y="1457700"/>
            <a:ext cx="2808000" cy="1381404"/>
          </a:xfrm>
          <a:prstGeom prst="rect">
            <a:avLst/>
          </a:prstGeom>
        </p:spPr>
        <p:txBody>
          <a:bodyPr wrap="square" lIns="0" tIns="0" rIns="0" bIns="0">
            <a:spAutoFit/>
          </a:bodyPr>
          <a:lstStyle>
            <a:lvl1pPr marL="0" indent="0">
              <a:spcBef>
                <a:spcPts val="2000"/>
              </a:spcBef>
              <a:buNone/>
              <a:defRPr sz="2000">
                <a:solidFill>
                  <a:srgbClr val="647687"/>
                </a:solidFill>
                <a:latin typeface="+mj-lt"/>
              </a:defRPr>
            </a:lvl1pPr>
            <a:lvl2pPr marL="0" indent="0">
              <a:spcBef>
                <a:spcPts val="500"/>
              </a:spcBef>
              <a:buNone/>
              <a:defRPr sz="1400" baseline="0">
                <a:solidFill>
                  <a:srgbClr val="647687"/>
                </a:solidFill>
                <a:latin typeface="+mn-lt"/>
              </a:defRPr>
            </a:lvl2pPr>
            <a:lvl3pPr marL="0" indent="0">
              <a:spcBef>
                <a:spcPts val="0"/>
              </a:spcBef>
              <a:buFont typeface="Wingdings" pitchFamily="2" charset="2"/>
              <a:buNone/>
              <a:defRPr sz="1000" baseline="0">
                <a:solidFill>
                  <a:srgbClr val="647687"/>
                </a:solidFill>
                <a:latin typeface="+mn-lt"/>
              </a:defRPr>
            </a:lvl3pPr>
            <a:lvl4pPr marL="216000" indent="-144000">
              <a:spcBef>
                <a:spcPts val="400"/>
              </a:spcBef>
              <a:buFont typeface="Wingdings" pitchFamily="2" charset="2"/>
              <a:buChar char="§"/>
              <a:defRPr sz="1300">
                <a:solidFill>
                  <a:srgbClr val="647687"/>
                </a:solidFill>
                <a:latin typeface="+mn-lt"/>
              </a:defRPr>
            </a:lvl4pPr>
            <a:lvl5pPr marL="324000" indent="-108000">
              <a:spcBef>
                <a:spcPts val="100"/>
              </a:spcBef>
              <a:buClr>
                <a:srgbClr val="647687"/>
              </a:buClr>
              <a:buFont typeface="Franklin Gothic Book" pitchFamily="34" charset="0"/>
              <a:buChar char="­"/>
              <a:defRPr sz="1000">
                <a:solidFill>
                  <a:srgbClr val="647687"/>
                </a:solidFill>
                <a:latin typeface="+mn-lt"/>
              </a:defRPr>
            </a:lvl5pPr>
            <a:lvl6pPr marL="252000" indent="-252000">
              <a:spcBef>
                <a:spcPts val="700"/>
              </a:spcBef>
              <a:buClr>
                <a:srgbClr val="647687"/>
              </a:buClr>
              <a:buFont typeface="Wingdings" pitchFamily="2" charset="2"/>
              <a:buChar char="è"/>
              <a:defRPr sz="1600">
                <a:solidFill>
                  <a:srgbClr val="647687"/>
                </a:solidFill>
                <a:latin typeface="Franklin Gothic Medium Cond" pitchFamily="34" charset="0"/>
              </a:defRPr>
            </a:lvl6pPr>
          </a:lstStyle>
          <a:p>
            <a:pPr lvl="0"/>
            <a:r>
              <a:rPr lang="fr-FR" dirty="0" smtClean="0"/>
              <a:t>Titre de schéma</a:t>
            </a:r>
          </a:p>
          <a:p>
            <a:pPr lvl="1"/>
            <a:r>
              <a:rPr lang="fr-FR" dirty="0" smtClean="0"/>
              <a:t>Texte de schéma</a:t>
            </a:r>
          </a:p>
          <a:p>
            <a:pPr lvl="2"/>
            <a:r>
              <a:rPr lang="fr-FR" dirty="0" smtClean="0"/>
              <a:t>Petit texte</a:t>
            </a:r>
          </a:p>
          <a:p>
            <a:pPr lvl="3"/>
            <a:r>
              <a:rPr lang="fr-FR" dirty="0" smtClean="0"/>
              <a:t>Puce 1</a:t>
            </a:r>
          </a:p>
          <a:p>
            <a:pPr lvl="4"/>
            <a:r>
              <a:rPr lang="fr-FR" dirty="0" smtClean="0"/>
              <a:t>Puce 2</a:t>
            </a:r>
          </a:p>
          <a:p>
            <a:pPr lvl="5"/>
            <a:r>
              <a:rPr lang="fr-FR" dirty="0" smtClean="0"/>
              <a:t>Eléments</a:t>
            </a:r>
          </a:p>
        </p:txBody>
      </p:sp>
      <p:sp>
        <p:nvSpPr>
          <p:cNvPr id="13" name="Espace réservé du texte 22"/>
          <p:cNvSpPr>
            <a:spLocks noGrp="1"/>
          </p:cNvSpPr>
          <p:nvPr>
            <p:ph type="body" sz="quarter" idx="19" hasCustomPrompt="1"/>
          </p:nvPr>
        </p:nvSpPr>
        <p:spPr>
          <a:xfrm>
            <a:off x="5501495" y="1457700"/>
            <a:ext cx="1008000" cy="1008000"/>
          </a:xfrm>
          <a:prstGeom prst="rect">
            <a:avLst/>
          </a:prstGeom>
          <a:solidFill>
            <a:srgbClr val="FA6800"/>
          </a:solidFill>
        </p:spPr>
        <p:txBody>
          <a:bodyPr lIns="36000" tIns="0" rIns="36000" bIns="0" anchor="ctr">
            <a:noAutofit/>
          </a:bodyPr>
          <a:lstStyle>
            <a:lvl1pPr marL="0" indent="0" algn="ctr">
              <a:spcBef>
                <a:spcPts val="1200"/>
              </a:spcBef>
              <a:buNone/>
              <a:defRPr sz="3200">
                <a:solidFill>
                  <a:schemeClr val="bg1"/>
                </a:solidFill>
                <a:latin typeface="+mj-lt"/>
              </a:defRPr>
            </a:lvl1pPr>
            <a:lvl2pPr marL="0" indent="0" algn="ctr">
              <a:spcBef>
                <a:spcPts val="0"/>
              </a:spcBef>
              <a:buNone/>
              <a:defRPr sz="1400" baseline="0">
                <a:solidFill>
                  <a:schemeClr val="bg1"/>
                </a:solidFill>
                <a:latin typeface="Franklin Gothic Medium Cond" pitchFamily="34" charset="0"/>
              </a:defRPr>
            </a:lvl2pPr>
            <a:lvl3pPr marL="0" indent="0">
              <a:spcBef>
                <a:spcPts val="0"/>
              </a:spcBef>
              <a:buFont typeface="Wingdings" pitchFamily="2" charset="2"/>
              <a:buNone/>
              <a:defRPr sz="1000" baseline="0">
                <a:solidFill>
                  <a:srgbClr val="647687"/>
                </a:solidFill>
                <a:latin typeface="+mn-lt"/>
              </a:defRPr>
            </a:lvl3pPr>
            <a:lvl4pPr marL="216000" indent="-108000">
              <a:spcBef>
                <a:spcPts val="200"/>
              </a:spcBef>
              <a:buFont typeface="Wingdings" pitchFamily="2" charset="2"/>
              <a:buChar char="§"/>
              <a:defRPr sz="1200">
                <a:solidFill>
                  <a:srgbClr val="647687"/>
                </a:solidFill>
                <a:latin typeface="+mn-lt"/>
              </a:defRPr>
            </a:lvl4pPr>
            <a:lvl5pPr marL="324000" indent="-108000">
              <a:spcBef>
                <a:spcPts val="0"/>
              </a:spcBef>
              <a:buClr>
                <a:srgbClr val="647687"/>
              </a:buClr>
              <a:buFont typeface="Franklin Gothic Book" pitchFamily="34" charset="0"/>
              <a:buChar char="­"/>
              <a:defRPr sz="1000">
                <a:solidFill>
                  <a:srgbClr val="647687"/>
                </a:solidFill>
                <a:latin typeface="+mn-lt"/>
              </a:defRPr>
            </a:lvl5pPr>
            <a:lvl6pPr marL="216000" indent="-216000">
              <a:spcBef>
                <a:spcPts val="600"/>
              </a:spcBef>
              <a:buClr>
                <a:srgbClr val="647687"/>
              </a:buClr>
              <a:buFont typeface="Wingdings" pitchFamily="2" charset="2"/>
              <a:buChar char="è"/>
              <a:defRPr sz="1400">
                <a:solidFill>
                  <a:srgbClr val="647687"/>
                </a:solidFill>
                <a:latin typeface="Franklin Gothic Medium Cond" pitchFamily="34" charset="0"/>
              </a:defRPr>
            </a:lvl6pPr>
          </a:lstStyle>
          <a:p>
            <a:pPr lvl="0"/>
            <a:r>
              <a:rPr lang="fr-FR" dirty="0" smtClean="0"/>
              <a:t>??%</a:t>
            </a:r>
          </a:p>
          <a:p>
            <a:pPr lvl="1"/>
            <a:r>
              <a:rPr lang="fr-FR" dirty="0" smtClean="0"/>
              <a:t>Indicateur</a:t>
            </a:r>
          </a:p>
        </p:txBody>
      </p:sp>
      <p:sp>
        <p:nvSpPr>
          <p:cNvPr id="14" name="Espace réservé du texte 22"/>
          <p:cNvSpPr>
            <a:spLocks noGrp="1"/>
          </p:cNvSpPr>
          <p:nvPr>
            <p:ph type="body" sz="quarter" idx="21" hasCustomPrompt="1"/>
          </p:nvPr>
        </p:nvSpPr>
        <p:spPr>
          <a:xfrm>
            <a:off x="7045238" y="1457700"/>
            <a:ext cx="1008000" cy="1008000"/>
          </a:xfrm>
          <a:prstGeom prst="rect">
            <a:avLst/>
          </a:prstGeom>
          <a:noFill/>
        </p:spPr>
        <p:txBody>
          <a:bodyPr lIns="0" tIns="0" rIns="0" bIns="0" anchor="ctr">
            <a:noAutofit/>
          </a:bodyPr>
          <a:lstStyle>
            <a:lvl1pPr marL="0" indent="0" algn="ctr">
              <a:spcBef>
                <a:spcPts val="1200"/>
              </a:spcBef>
              <a:buNone/>
              <a:defRPr sz="3200">
                <a:solidFill>
                  <a:srgbClr val="FA6800"/>
                </a:solidFill>
                <a:latin typeface="+mj-lt"/>
              </a:defRPr>
            </a:lvl1pPr>
            <a:lvl2pPr marL="0" indent="0" algn="ctr">
              <a:spcBef>
                <a:spcPts val="0"/>
              </a:spcBef>
              <a:buNone/>
              <a:defRPr sz="1400" baseline="0">
                <a:solidFill>
                  <a:srgbClr val="647687"/>
                </a:solidFill>
                <a:latin typeface="Franklin Gothic Medium Cond" pitchFamily="34" charset="0"/>
              </a:defRPr>
            </a:lvl2pPr>
            <a:lvl3pPr marL="0" indent="0">
              <a:spcBef>
                <a:spcPts val="0"/>
              </a:spcBef>
              <a:buFont typeface="Wingdings" pitchFamily="2" charset="2"/>
              <a:buNone/>
              <a:defRPr sz="1000" baseline="0">
                <a:solidFill>
                  <a:srgbClr val="647687"/>
                </a:solidFill>
                <a:latin typeface="+mn-lt"/>
              </a:defRPr>
            </a:lvl3pPr>
            <a:lvl4pPr marL="216000" indent="-108000">
              <a:spcBef>
                <a:spcPts val="200"/>
              </a:spcBef>
              <a:buFont typeface="Wingdings" pitchFamily="2" charset="2"/>
              <a:buChar char="§"/>
              <a:defRPr sz="1200">
                <a:solidFill>
                  <a:srgbClr val="647687"/>
                </a:solidFill>
                <a:latin typeface="+mn-lt"/>
              </a:defRPr>
            </a:lvl4pPr>
            <a:lvl5pPr marL="324000" indent="-108000">
              <a:spcBef>
                <a:spcPts val="0"/>
              </a:spcBef>
              <a:buClr>
                <a:srgbClr val="647687"/>
              </a:buClr>
              <a:buFont typeface="Franklin Gothic Book" pitchFamily="34" charset="0"/>
              <a:buChar char="­"/>
              <a:defRPr sz="1000">
                <a:solidFill>
                  <a:srgbClr val="647687"/>
                </a:solidFill>
                <a:latin typeface="+mn-lt"/>
              </a:defRPr>
            </a:lvl5pPr>
            <a:lvl6pPr marL="216000" indent="-216000">
              <a:spcBef>
                <a:spcPts val="600"/>
              </a:spcBef>
              <a:buClr>
                <a:srgbClr val="647687"/>
              </a:buClr>
              <a:buFont typeface="Wingdings" pitchFamily="2" charset="2"/>
              <a:buChar char="è"/>
              <a:defRPr sz="1400">
                <a:solidFill>
                  <a:srgbClr val="647687"/>
                </a:solidFill>
                <a:latin typeface="Franklin Gothic Medium Cond" pitchFamily="34" charset="0"/>
              </a:defRPr>
            </a:lvl6pPr>
          </a:lstStyle>
          <a:p>
            <a:pPr lvl="0"/>
            <a:r>
              <a:rPr lang="fr-FR" dirty="0" smtClean="0"/>
              <a:t>?? k€</a:t>
            </a:r>
          </a:p>
          <a:p>
            <a:pPr lvl="1"/>
            <a:r>
              <a:rPr lang="fr-FR" dirty="0" smtClean="0"/>
              <a:t>Indicateur</a:t>
            </a:r>
          </a:p>
        </p:txBody>
      </p:sp>
      <p:sp>
        <p:nvSpPr>
          <p:cNvPr id="18" name="Espace réservé du texte 22"/>
          <p:cNvSpPr>
            <a:spLocks noGrp="1"/>
          </p:cNvSpPr>
          <p:nvPr>
            <p:ph type="body" sz="quarter" idx="22" hasCustomPrompt="1"/>
          </p:nvPr>
        </p:nvSpPr>
        <p:spPr>
          <a:xfrm>
            <a:off x="3857620" y="1457700"/>
            <a:ext cx="1008000" cy="1008000"/>
          </a:xfrm>
          <a:prstGeom prst="rect">
            <a:avLst/>
          </a:prstGeom>
          <a:solidFill>
            <a:schemeClr val="bg1">
              <a:lumMod val="95000"/>
            </a:schemeClr>
          </a:solidFill>
        </p:spPr>
        <p:txBody>
          <a:bodyPr lIns="36000" tIns="0" rIns="36000" bIns="0" anchor="ctr">
            <a:noAutofit/>
          </a:bodyPr>
          <a:lstStyle>
            <a:lvl1pPr marL="0" indent="0" algn="ctr">
              <a:spcBef>
                <a:spcPts val="1200"/>
              </a:spcBef>
              <a:buNone/>
              <a:defRPr sz="2000">
                <a:solidFill>
                  <a:srgbClr val="647687"/>
                </a:solidFill>
                <a:latin typeface="+mj-lt"/>
              </a:defRPr>
            </a:lvl1pPr>
            <a:lvl2pPr marL="0" indent="0" algn="l">
              <a:spcBef>
                <a:spcPts val="500"/>
              </a:spcBef>
              <a:buNone/>
              <a:defRPr sz="1400" baseline="0">
                <a:solidFill>
                  <a:srgbClr val="647687"/>
                </a:solidFill>
                <a:latin typeface="+mn-lt"/>
              </a:defRPr>
            </a:lvl2pPr>
            <a:lvl3pPr marL="0" indent="0">
              <a:spcBef>
                <a:spcPts val="0"/>
              </a:spcBef>
              <a:buFont typeface="Wingdings" pitchFamily="2" charset="2"/>
              <a:buNone/>
              <a:defRPr sz="1000" baseline="0">
                <a:solidFill>
                  <a:srgbClr val="647687"/>
                </a:solidFill>
                <a:latin typeface="+mn-lt"/>
              </a:defRPr>
            </a:lvl3pPr>
            <a:lvl4pPr marL="216000" indent="-144000">
              <a:spcBef>
                <a:spcPts val="400"/>
              </a:spcBef>
              <a:buFont typeface="Wingdings" pitchFamily="2" charset="2"/>
              <a:buChar char="§"/>
              <a:defRPr sz="1300">
                <a:solidFill>
                  <a:srgbClr val="647687"/>
                </a:solidFill>
                <a:latin typeface="+mn-lt"/>
              </a:defRPr>
            </a:lvl4pPr>
            <a:lvl5pPr marL="324000" indent="-108000">
              <a:spcBef>
                <a:spcPts val="100"/>
              </a:spcBef>
              <a:buClr>
                <a:srgbClr val="647687"/>
              </a:buClr>
              <a:buFont typeface="Franklin Gothic Book" pitchFamily="34" charset="0"/>
              <a:buChar char="­"/>
              <a:defRPr sz="1000">
                <a:solidFill>
                  <a:srgbClr val="647687"/>
                </a:solidFill>
                <a:latin typeface="+mn-lt"/>
              </a:defRPr>
            </a:lvl5pPr>
            <a:lvl6pPr marL="252000" indent="-252000">
              <a:spcBef>
                <a:spcPts val="700"/>
              </a:spcBef>
              <a:buClr>
                <a:srgbClr val="647687"/>
              </a:buClr>
              <a:buFont typeface="Wingdings" pitchFamily="2" charset="2"/>
              <a:buChar char="è"/>
              <a:defRPr sz="1600">
                <a:solidFill>
                  <a:srgbClr val="647687"/>
                </a:solidFill>
                <a:latin typeface="Franklin Gothic Medium Cond" pitchFamily="34" charset="0"/>
              </a:defRPr>
            </a:lvl6pPr>
          </a:lstStyle>
          <a:p>
            <a:pPr lvl="0"/>
            <a:r>
              <a:rPr lang="fr-FR" dirty="0" smtClean="0"/>
              <a:t>Formes </a:t>
            </a:r>
          </a:p>
          <a:p>
            <a:pPr lvl="1"/>
            <a:r>
              <a:rPr lang="fr-FR" dirty="0" smtClean="0"/>
              <a:t>Texte</a:t>
            </a:r>
          </a:p>
          <a:p>
            <a:pPr lvl="2"/>
            <a:r>
              <a:rPr lang="fr-FR" dirty="0" smtClean="0"/>
              <a:t>Petit texte</a:t>
            </a:r>
          </a:p>
          <a:p>
            <a:pPr lvl="3"/>
            <a:r>
              <a:rPr lang="fr-FR" dirty="0" smtClean="0"/>
              <a:t>Puce 1</a:t>
            </a:r>
          </a:p>
          <a:p>
            <a:pPr lvl="4"/>
            <a:r>
              <a:rPr lang="fr-FR" dirty="0" smtClean="0"/>
              <a:t>Puce 2</a:t>
            </a:r>
          </a:p>
          <a:p>
            <a:pPr lvl="5"/>
            <a:r>
              <a:rPr lang="fr-FR" dirty="0" smtClean="0"/>
              <a:t>Clés</a:t>
            </a:r>
          </a:p>
        </p:txBody>
      </p:sp>
    </p:spTree>
    <p:extLst>
      <p:ext uri="{BB962C8B-B14F-4D97-AF65-F5344CB8AC3E}">
        <p14:creationId xmlns="" xmlns:p14="http://schemas.microsoft.com/office/powerpoint/2010/main" val="28670853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riangle isocèle 2"/>
          <p:cNvSpPr/>
          <p:nvPr userDrawn="1"/>
        </p:nvSpPr>
        <p:spPr>
          <a:xfrm rot="5400000">
            <a:off x="4053934" y="2695500"/>
            <a:ext cx="360000" cy="324000"/>
          </a:xfrm>
          <a:prstGeom prst="triangle">
            <a:avLst/>
          </a:prstGeom>
          <a:solidFill>
            <a:srgbClr val="FA68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2"/>
          <p:cNvSpPr>
            <a:spLocks noGrp="1"/>
          </p:cNvSpPr>
          <p:nvPr>
            <p:ph type="body" sz="quarter" idx="15" hasCustomPrompt="1"/>
          </p:nvPr>
        </p:nvSpPr>
        <p:spPr>
          <a:xfrm>
            <a:off x="714348" y="2635901"/>
            <a:ext cx="2988000" cy="443198"/>
          </a:xfrm>
          <a:prstGeom prst="rect">
            <a:avLst/>
          </a:prstGeom>
          <a:noFill/>
        </p:spPr>
        <p:txBody>
          <a:bodyPr lIns="0" tIns="0" rIns="0" bIns="0">
            <a:spAutoFit/>
          </a:bodyPr>
          <a:lstStyle>
            <a:lvl1pPr marL="0" indent="0" algn="ctr">
              <a:buFont typeface="Arial" pitchFamily="34" charset="0"/>
              <a:buNone/>
              <a:defRPr lang="fr-FR" sz="3200" kern="1200" baseline="0" dirty="0" smtClean="0">
                <a:solidFill>
                  <a:schemeClr val="bg1">
                    <a:lumMod val="85000"/>
                  </a:schemeClr>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CHAPITRE</a:t>
            </a:r>
          </a:p>
        </p:txBody>
      </p:sp>
      <p:sp>
        <p:nvSpPr>
          <p:cNvPr id="5" name="Espace réservé du texte 12"/>
          <p:cNvSpPr>
            <a:spLocks noGrp="1"/>
          </p:cNvSpPr>
          <p:nvPr>
            <p:ph type="body" sz="quarter" idx="16" hasCustomPrompt="1"/>
          </p:nvPr>
        </p:nvSpPr>
        <p:spPr>
          <a:xfrm>
            <a:off x="5072066" y="2635901"/>
            <a:ext cx="3312000" cy="443198"/>
          </a:xfrm>
          <a:prstGeom prst="rect">
            <a:avLst/>
          </a:prstGeom>
          <a:noFill/>
        </p:spPr>
        <p:txBody>
          <a:bodyPr wrap="square" lIns="0" tIns="0" rIns="0" bIns="0">
            <a:spAutoFit/>
          </a:bodyPr>
          <a:lstStyle>
            <a:lvl1pPr marL="0" indent="0" algn="l">
              <a:buFont typeface="Arial" pitchFamily="34" charset="0"/>
              <a:buNone/>
              <a:defRPr lang="fr-FR" sz="3200" kern="1200" baseline="0" dirty="0" smtClean="0">
                <a:solidFill>
                  <a:srgbClr val="647687"/>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SOUS-PARTIE</a:t>
            </a:r>
          </a:p>
        </p:txBody>
      </p:sp>
      <p:pic>
        <p:nvPicPr>
          <p:cNvPr id="16" name="Picture 2" descr="Z:\1 - Marketing\00 - Charte Graphique &amp; Média\00 - Charte Graphique\01 - Logos FS\Logo image\Logo FS sans fleur - BLANC.png"/>
          <p:cNvPicPr>
            <a:picLocks noChangeAspect="1" noChangeArrowheads="1"/>
          </p:cNvPicPr>
          <p:nvPr userDrawn="1"/>
        </p:nvPicPr>
        <p:blipFill>
          <a:blip r:embed="rId2" cstate="print">
            <a:duotone>
              <a:prstClr val="black"/>
              <a:schemeClr val="accent3">
                <a:tint val="45000"/>
                <a:satMod val="400000"/>
              </a:schemeClr>
            </a:duotone>
          </a:blip>
          <a:srcRect/>
          <a:stretch>
            <a:fillRect/>
          </a:stretch>
        </p:blipFill>
        <p:spPr bwMode="auto">
          <a:xfrm>
            <a:off x="1628462" y="5482415"/>
            <a:ext cx="1159772" cy="1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4" name="Espace réservé pour une image  3"/>
          <p:cNvSpPr>
            <a:spLocks noGrp="1"/>
          </p:cNvSpPr>
          <p:nvPr>
            <p:ph type="pic" sz="quarter" idx="10" hasCustomPrompt="1"/>
          </p:nvPr>
        </p:nvSpPr>
        <p:spPr>
          <a:xfrm>
            <a:off x="4572000" y="0"/>
            <a:ext cx="4572000" cy="5713200"/>
          </a:xfrm>
          <a:prstGeom prst="rect">
            <a:avLst/>
          </a:prstGeom>
        </p:spPr>
        <p:txBody>
          <a:bodyPr lIns="0" tIns="0" rIns="0" bIns="0" anchor="ctr"/>
          <a:lstStyle>
            <a:lvl1pPr marL="0" marR="0" indent="0" algn="ctr" defTabSz="810341" rtl="0" eaLnBrk="1" fontAlgn="auto" latinLnBrk="0" hangingPunct="1">
              <a:lnSpc>
                <a:spcPct val="90000"/>
              </a:lnSpc>
              <a:spcBef>
                <a:spcPts val="0"/>
              </a:spcBef>
              <a:spcAft>
                <a:spcPts val="0"/>
              </a:spcAft>
              <a:buClrTx/>
              <a:buSzTx/>
              <a:buFont typeface="Arial" panose="020B0604020202020204" pitchFamily="34" charset="0"/>
              <a:buNone/>
              <a:tabLst/>
              <a:defRPr lang="fr-FR" sz="1100" kern="1200" baseline="0" dirty="0" smtClean="0">
                <a:solidFill>
                  <a:srgbClr val="647687"/>
                </a:solidFill>
                <a:latin typeface="+mn-lt"/>
                <a:ea typeface="+mn-ea"/>
                <a:cs typeface="+mn-cs"/>
              </a:defRPr>
            </a:lvl1pPr>
          </a:lstStyle>
          <a:p>
            <a:r>
              <a:rPr lang="fr-FR" dirty="0" smtClean="0"/>
              <a:t>Insérer une image qui fait cette taille</a:t>
            </a:r>
            <a:endParaRPr lang="fr-FR" dirty="0"/>
          </a:p>
        </p:txBody>
      </p:sp>
      <p:sp>
        <p:nvSpPr>
          <p:cNvPr id="5" name="Espace réservé du texte 12"/>
          <p:cNvSpPr>
            <a:spLocks noGrp="1"/>
          </p:cNvSpPr>
          <p:nvPr>
            <p:ph type="body" sz="quarter" idx="15" hasCustomPrompt="1"/>
          </p:nvPr>
        </p:nvSpPr>
        <p:spPr>
          <a:xfrm>
            <a:off x="214282" y="2635901"/>
            <a:ext cx="3643338" cy="443198"/>
          </a:xfrm>
          <a:prstGeom prst="rect">
            <a:avLst/>
          </a:prstGeom>
          <a:noFill/>
        </p:spPr>
        <p:txBody>
          <a:bodyPr wrap="square" lIns="0" tIns="0" rIns="0" bIns="0">
            <a:spAutoFit/>
          </a:bodyPr>
          <a:lstStyle>
            <a:lvl1pPr marL="0" indent="0" algn="r">
              <a:buFont typeface="Arial" pitchFamily="34" charset="0"/>
              <a:buNone/>
              <a:defRPr lang="fr-FR" sz="3200" kern="1200" baseline="0" dirty="0" smtClean="0">
                <a:solidFill>
                  <a:srgbClr val="2E3640"/>
                </a:solidFill>
                <a:latin typeface="Franklin Gothic Heavy" pitchFamily="34" charset="0"/>
                <a:ea typeface="+mn-ea"/>
                <a:cs typeface="+mn-cs"/>
              </a:defRPr>
            </a:lvl1pPr>
            <a:lvl2pPr marL="0" indent="0" algn="l">
              <a:spcBef>
                <a:spcPts val="443"/>
              </a:spcBef>
              <a:buFont typeface="Wingdings" panose="05000000000000000000" pitchFamily="2" charset="2"/>
              <a:buNone/>
              <a:defRPr lang="fr-FR" sz="1200" kern="1200" baseline="0" dirty="0" smtClean="0">
                <a:solidFill>
                  <a:srgbClr val="303640"/>
                </a:solidFill>
                <a:latin typeface="Franklin Gothic Book" panose="020B0503020102020204" pitchFamily="34" charset="0"/>
                <a:ea typeface="+mn-ea"/>
                <a:cs typeface="+mn-cs"/>
              </a:defRPr>
            </a:lvl2pPr>
            <a:lvl3pPr marL="191419" indent="-127613" algn="l">
              <a:buFont typeface="Wingdings" panose="05000000000000000000" pitchFamily="2" charset="2"/>
              <a:buChar char="§"/>
              <a:defRPr lang="fr-FR" sz="1200" kern="1200" baseline="0" dirty="0" smtClean="0">
                <a:solidFill>
                  <a:srgbClr val="303640"/>
                </a:solidFill>
                <a:latin typeface="Franklin Gothic Book" panose="020B0503020102020204" pitchFamily="34" charset="0"/>
                <a:ea typeface="+mn-ea"/>
                <a:cs typeface="+mn-cs"/>
              </a:defRPr>
            </a:lvl3pPr>
            <a:lvl4pPr marL="319032" indent="-127613" algn="l">
              <a:buFont typeface="Franklin Gothic Book" pitchFamily="34" charset="0"/>
              <a:buChar char="–"/>
              <a:defRPr sz="1100">
                <a:solidFill>
                  <a:srgbClr val="303640"/>
                </a:solidFill>
                <a:latin typeface="+mn-lt"/>
              </a:defRPr>
            </a:lvl4pPr>
            <a:lvl6pPr marL="0" indent="-159516">
              <a:buNone/>
              <a:defRPr lang="fr-FR" sz="1200" kern="1200" dirty="0" smtClean="0">
                <a:solidFill>
                  <a:srgbClr val="647687"/>
                </a:solidFill>
                <a:latin typeface="Franklin Gothic Book" pitchFamily="34" charset="0"/>
                <a:ea typeface="+mn-ea"/>
                <a:cs typeface="+mn-cs"/>
              </a:defRPr>
            </a:lvl6pPr>
          </a:lstStyle>
          <a:p>
            <a:pPr lvl="0"/>
            <a:r>
              <a:rPr lang="fr-FR" dirty="0" smtClean="0"/>
              <a:t>Titre transition</a:t>
            </a:r>
          </a:p>
        </p:txBody>
      </p:sp>
      <p:sp>
        <p:nvSpPr>
          <p:cNvPr id="6" name="Rectangle 5"/>
          <p:cNvSpPr/>
          <p:nvPr userDrawn="1"/>
        </p:nvSpPr>
        <p:spPr>
          <a:xfrm>
            <a:off x="3137620" y="3124202"/>
            <a:ext cx="720000" cy="90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Z:\1 - Marketing\00 - Charte Graphique &amp; Média\00 - Charte Graphique\01 - Logos FS\Logo image\Logo FS sans fleur - BLANC.png"/>
          <p:cNvPicPr>
            <a:picLocks noChangeAspect="1" noChangeArrowheads="1"/>
          </p:cNvPicPr>
          <p:nvPr userDrawn="1"/>
        </p:nvPicPr>
        <p:blipFill>
          <a:blip r:embed="rId2" cstate="print">
            <a:duotone>
              <a:prstClr val="black"/>
              <a:schemeClr val="accent3">
                <a:tint val="45000"/>
                <a:satMod val="400000"/>
              </a:schemeClr>
            </a:duotone>
          </a:blip>
          <a:srcRect/>
          <a:stretch>
            <a:fillRect/>
          </a:stretch>
        </p:blipFill>
        <p:spPr bwMode="auto">
          <a:xfrm>
            <a:off x="1706114" y="5482415"/>
            <a:ext cx="1159772" cy="1080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pic>
        <p:nvPicPr>
          <p:cNvPr id="4" name="Picture 3" descr="Z:\1 - Marketing\00 - Charte Graphique &amp; Média\00 - Charte Graphique\01 - Logos FS\Logo image\Logo - Large.png"/>
          <p:cNvPicPr>
            <a:picLocks noChangeAspect="1" noChangeArrowheads="1"/>
          </p:cNvPicPr>
          <p:nvPr userDrawn="1"/>
        </p:nvPicPr>
        <p:blipFill>
          <a:blip r:embed="rId2" cstate="print"/>
          <a:srcRect/>
          <a:stretch>
            <a:fillRect/>
          </a:stretch>
        </p:blipFill>
        <p:spPr bwMode="auto">
          <a:xfrm>
            <a:off x="3000364" y="2672571"/>
            <a:ext cx="3143272" cy="369859"/>
          </a:xfrm>
          <a:prstGeom prst="rect">
            <a:avLst/>
          </a:prstGeom>
          <a:noFill/>
        </p:spPr>
      </p:pic>
    </p:spTree>
    <p:extLst>
      <p:ext uri="{BB962C8B-B14F-4D97-AF65-F5344CB8AC3E}">
        <p14:creationId xmlns="" xmlns:p14="http://schemas.microsoft.com/office/powerpoint/2010/main" val="4130077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Rectangle 3"/>
          <p:cNvSpPr/>
          <p:nvPr userDrawn="1"/>
        </p:nvSpPr>
        <p:spPr>
          <a:xfrm>
            <a:off x="0" y="0"/>
            <a:ext cx="3528000"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4" tIns="40517" rIns="81034" bIns="40517" rtlCol="0" anchor="ctr"/>
          <a:lstStyle/>
          <a:p>
            <a:pPr algn="ctr"/>
            <a:endParaRPr lang="fr-FR" dirty="0"/>
          </a:p>
        </p:txBody>
      </p:sp>
      <p:sp>
        <p:nvSpPr>
          <p:cNvPr id="16" name="Rectangle 15"/>
          <p:cNvSpPr/>
          <p:nvPr userDrawn="1"/>
        </p:nvSpPr>
        <p:spPr>
          <a:xfrm>
            <a:off x="724603" y="1639879"/>
            <a:ext cx="720000" cy="108000"/>
          </a:xfrm>
          <a:prstGeom prst="rect">
            <a:avLst/>
          </a:prstGeom>
          <a:solidFill>
            <a:srgbClr val="FA68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a:off x="344765" y="2697957"/>
            <a:ext cx="720000" cy="90000"/>
          </a:xfrm>
          <a:prstGeom prst="rect">
            <a:avLst/>
          </a:prstGeom>
          <a:solidFill>
            <a:srgbClr val="FA68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40860" y="1044562"/>
            <a:ext cx="2088000" cy="180000"/>
          </a:xfrm>
          <a:prstGeom prst="rect">
            <a:avLst/>
          </a:prstGeom>
          <a:solidFill>
            <a:srgbClr val="FA68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6" descr="winpho8colors"/>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355132" y="357300"/>
            <a:ext cx="3962743" cy="5000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p:cNvSpPr txBox="1"/>
          <p:nvPr userDrawn="1"/>
        </p:nvSpPr>
        <p:spPr>
          <a:xfrm>
            <a:off x="360000" y="357300"/>
            <a:ext cx="2808000" cy="886397"/>
          </a:xfrm>
          <a:prstGeom prst="rect">
            <a:avLst/>
          </a:prstGeom>
          <a:noFill/>
        </p:spPr>
        <p:txBody>
          <a:bodyPr wrap="square" lIns="0" tIns="0" rIns="0" bIns="0" rtlCol="0">
            <a:spAutoFit/>
          </a:bodyPr>
          <a:lstStyle/>
          <a:p>
            <a:pPr marL="0" lvl="0" indent="0" algn="l" defTabSz="810341" rtl="0" eaLnBrk="1" latinLnBrk="0" hangingPunct="1">
              <a:lnSpc>
                <a:spcPct val="90000"/>
              </a:lnSpc>
              <a:spcBef>
                <a:spcPts val="886"/>
              </a:spcBef>
              <a:buFont typeface="Arial" pitchFamily="34" charset="0"/>
              <a:buNone/>
            </a:pPr>
            <a:r>
              <a:rPr lang="fr-FR" sz="3200" kern="1200" baseline="0" dirty="0" smtClean="0">
                <a:solidFill>
                  <a:srgbClr val="647687"/>
                </a:solidFill>
                <a:latin typeface="Franklin Gothic Heavy" pitchFamily="34" charset="0"/>
                <a:ea typeface="+mn-ea"/>
                <a:cs typeface="+mn-cs"/>
              </a:rPr>
              <a:t>Charte Graphique</a:t>
            </a:r>
          </a:p>
        </p:txBody>
      </p:sp>
      <p:sp>
        <p:nvSpPr>
          <p:cNvPr id="6" name="ZoneTexte 5"/>
          <p:cNvSpPr txBox="1"/>
          <p:nvPr userDrawn="1"/>
        </p:nvSpPr>
        <p:spPr>
          <a:xfrm>
            <a:off x="360000" y="1457700"/>
            <a:ext cx="2808000" cy="3438377"/>
          </a:xfrm>
          <a:prstGeom prst="rect">
            <a:avLst/>
          </a:prstGeom>
          <a:noFill/>
        </p:spPr>
        <p:txBody>
          <a:bodyPr wrap="square" lIns="0" tIns="0" rIns="0" bIns="0" rtlCol="0">
            <a:spAutoFit/>
          </a:bodyPr>
          <a:lstStyle/>
          <a:p>
            <a:pPr lvl="0"/>
            <a:r>
              <a:rPr lang="fr-FR" sz="2000" kern="1200" baseline="0" dirty="0" smtClean="0">
                <a:solidFill>
                  <a:srgbClr val="647687"/>
                </a:solidFill>
                <a:latin typeface="Franklin Gothic Demi Cond" pitchFamily="34" charset="0"/>
                <a:ea typeface="+mn-ea"/>
                <a:cs typeface="+mn-cs"/>
              </a:rPr>
              <a:t>Les Polices et tailles</a:t>
            </a:r>
          </a:p>
          <a:p>
            <a:pPr marL="0" lvl="1" indent="-253231" algn="l" defTabSz="810341" rtl="0" eaLnBrk="1" latinLnBrk="0" hangingPunct="1">
              <a:lnSpc>
                <a:spcPct val="90000"/>
              </a:lnSpc>
              <a:spcBef>
                <a:spcPts val="500"/>
              </a:spcBef>
              <a:buFont typeface="Wingdings" panose="05000000000000000000" pitchFamily="2" charset="2"/>
              <a:buNone/>
            </a:pPr>
            <a:r>
              <a:rPr lang="fr-FR" sz="1400" kern="1200" baseline="0" dirty="0" smtClean="0">
                <a:solidFill>
                  <a:srgbClr val="647687"/>
                </a:solidFill>
                <a:latin typeface="Franklin Gothic Heavy" pitchFamily="34" charset="0"/>
                <a:ea typeface="+mn-ea"/>
                <a:cs typeface="+mn-cs"/>
              </a:rPr>
              <a:t>Franklin </a:t>
            </a:r>
            <a:r>
              <a:rPr lang="fr-FR" sz="1400" kern="1200" baseline="0" dirty="0" err="1" smtClean="0">
                <a:solidFill>
                  <a:srgbClr val="647687"/>
                </a:solidFill>
                <a:latin typeface="Franklin Gothic Heavy" pitchFamily="34" charset="0"/>
                <a:ea typeface="+mn-ea"/>
                <a:cs typeface="+mn-cs"/>
              </a:rPr>
              <a:t>Gothic</a:t>
            </a:r>
            <a:r>
              <a:rPr lang="fr-FR" sz="1400" kern="1200" baseline="0" dirty="0" smtClean="0">
                <a:solidFill>
                  <a:srgbClr val="647687"/>
                </a:solidFill>
                <a:latin typeface="Franklin Gothic Heavy" pitchFamily="34" charset="0"/>
                <a:ea typeface="+mn-ea"/>
                <a:cs typeface="+mn-cs"/>
              </a:rPr>
              <a:t> </a:t>
            </a:r>
            <a:r>
              <a:rPr lang="fr-FR" sz="1400" kern="1200" baseline="0" dirty="0" err="1" smtClean="0">
                <a:solidFill>
                  <a:srgbClr val="647687"/>
                </a:solidFill>
                <a:latin typeface="Franklin Gothic Heavy" pitchFamily="34" charset="0"/>
                <a:ea typeface="+mn-ea"/>
                <a:cs typeface="+mn-cs"/>
              </a:rPr>
              <a:t>Heavy</a:t>
            </a:r>
            <a:r>
              <a:rPr lang="fr-FR" sz="1400" kern="1200" baseline="0" dirty="0" smtClean="0">
                <a:solidFill>
                  <a:srgbClr val="647687"/>
                </a:solidFill>
                <a:latin typeface="Franklin Gothic Heavy" pitchFamily="34" charset="0"/>
                <a:ea typeface="+mn-ea"/>
                <a:cs typeface="+mn-cs"/>
              </a:rPr>
              <a:t> | 32</a:t>
            </a:r>
          </a:p>
          <a:p>
            <a:pPr marL="0" lvl="1" indent="-253231" algn="l" defTabSz="810341" rtl="0" eaLnBrk="1" latinLnBrk="0" hangingPunct="1">
              <a:lnSpc>
                <a:spcPct val="90000"/>
              </a:lnSpc>
              <a:spcBef>
                <a:spcPts val="500"/>
              </a:spcBef>
              <a:buFont typeface="Wingdings" panose="05000000000000000000" pitchFamily="2" charset="2"/>
              <a:buNone/>
            </a:pPr>
            <a:r>
              <a:rPr lang="fr-FR" sz="1400" kern="1200" baseline="0" dirty="0" smtClean="0">
                <a:solidFill>
                  <a:srgbClr val="647687"/>
                </a:solidFill>
                <a:latin typeface="Franklin Gothic Demi Cond" pitchFamily="34" charset="0"/>
                <a:ea typeface="+mn-ea"/>
                <a:cs typeface="+mn-cs"/>
              </a:rPr>
              <a:t>Franklin </a:t>
            </a:r>
            <a:r>
              <a:rPr lang="fr-FR" sz="1400" kern="1200" baseline="0" dirty="0" err="1" smtClean="0">
                <a:solidFill>
                  <a:srgbClr val="647687"/>
                </a:solidFill>
                <a:latin typeface="Franklin Gothic Demi Cond" pitchFamily="34" charset="0"/>
                <a:ea typeface="+mn-ea"/>
                <a:cs typeface="+mn-cs"/>
              </a:rPr>
              <a:t>Gothic</a:t>
            </a:r>
            <a:r>
              <a:rPr lang="fr-FR" sz="1400" kern="1200" baseline="0" dirty="0" smtClean="0">
                <a:solidFill>
                  <a:srgbClr val="647687"/>
                </a:solidFill>
                <a:latin typeface="Franklin Gothic Demi Cond" pitchFamily="34" charset="0"/>
                <a:ea typeface="+mn-ea"/>
                <a:cs typeface="+mn-cs"/>
              </a:rPr>
              <a:t> Demi </a:t>
            </a:r>
            <a:r>
              <a:rPr lang="fr-FR" sz="1400" kern="1200" baseline="0" dirty="0" err="1" smtClean="0">
                <a:solidFill>
                  <a:srgbClr val="647687"/>
                </a:solidFill>
                <a:latin typeface="Franklin Gothic Demi Cond" pitchFamily="34" charset="0"/>
                <a:ea typeface="+mn-ea"/>
                <a:cs typeface="+mn-cs"/>
              </a:rPr>
              <a:t>Cond</a:t>
            </a:r>
            <a:r>
              <a:rPr lang="fr-FR" sz="1400" kern="1200" baseline="0" dirty="0" smtClean="0">
                <a:solidFill>
                  <a:srgbClr val="647687"/>
                </a:solidFill>
                <a:latin typeface="Franklin Gothic Demi Cond" pitchFamily="34" charset="0"/>
                <a:ea typeface="+mn-ea"/>
                <a:cs typeface="+mn-cs"/>
              </a:rPr>
              <a:t> | 20</a:t>
            </a:r>
          </a:p>
          <a:p>
            <a:pPr marL="0" lvl="1" indent="-253231" algn="l" defTabSz="810341" rtl="0" eaLnBrk="1" latinLnBrk="0" hangingPunct="1">
              <a:lnSpc>
                <a:spcPct val="90000"/>
              </a:lnSpc>
              <a:spcBef>
                <a:spcPts val="500"/>
              </a:spcBef>
              <a:buFont typeface="Wingdings" panose="05000000000000000000" pitchFamily="2" charset="2"/>
              <a:buNone/>
            </a:pPr>
            <a:r>
              <a:rPr lang="fr-FR" sz="1400" kern="1200" baseline="0" dirty="0" smtClean="0">
                <a:solidFill>
                  <a:srgbClr val="647687"/>
                </a:solidFill>
                <a:latin typeface="Franklin Gothic Medium Cond" pitchFamily="34" charset="0"/>
                <a:ea typeface="+mn-ea"/>
                <a:cs typeface="+mn-cs"/>
              </a:rPr>
              <a:t>Franklin </a:t>
            </a:r>
            <a:r>
              <a:rPr lang="fr-FR" sz="1400" kern="1200" baseline="0" dirty="0" err="1" smtClean="0">
                <a:solidFill>
                  <a:srgbClr val="647687"/>
                </a:solidFill>
                <a:latin typeface="Franklin Gothic Medium Cond" pitchFamily="34" charset="0"/>
                <a:ea typeface="+mn-ea"/>
                <a:cs typeface="+mn-cs"/>
              </a:rPr>
              <a:t>Gothic</a:t>
            </a:r>
            <a:r>
              <a:rPr lang="fr-FR" sz="1400" kern="1200" baseline="0" dirty="0" smtClean="0">
                <a:solidFill>
                  <a:srgbClr val="647687"/>
                </a:solidFill>
                <a:latin typeface="Franklin Gothic Medium Cond" pitchFamily="34" charset="0"/>
                <a:ea typeface="+mn-ea"/>
                <a:cs typeface="+mn-cs"/>
              </a:rPr>
              <a:t> Medium </a:t>
            </a:r>
            <a:r>
              <a:rPr lang="fr-FR" sz="1400" kern="1200" baseline="0" dirty="0" err="1" smtClean="0">
                <a:solidFill>
                  <a:srgbClr val="647687"/>
                </a:solidFill>
                <a:latin typeface="Franklin Gothic Medium Cond" pitchFamily="34" charset="0"/>
                <a:ea typeface="+mn-ea"/>
                <a:cs typeface="+mn-cs"/>
              </a:rPr>
              <a:t>Cond</a:t>
            </a:r>
            <a:r>
              <a:rPr lang="fr-FR" sz="1400" kern="1200" baseline="0" dirty="0" smtClean="0">
                <a:solidFill>
                  <a:srgbClr val="647687"/>
                </a:solidFill>
                <a:latin typeface="Franklin Gothic Medium Cond" pitchFamily="34" charset="0"/>
                <a:ea typeface="+mn-ea"/>
                <a:cs typeface="+mn-cs"/>
              </a:rPr>
              <a:t> | 16</a:t>
            </a:r>
          </a:p>
          <a:p>
            <a:pPr marL="0" lvl="1" indent="-253231" algn="l" defTabSz="810341" rtl="0" eaLnBrk="1" latinLnBrk="0" hangingPunct="1">
              <a:lnSpc>
                <a:spcPct val="90000"/>
              </a:lnSpc>
              <a:spcBef>
                <a:spcPts val="500"/>
              </a:spcBef>
              <a:buFont typeface="Wingdings" panose="05000000000000000000" pitchFamily="2" charset="2"/>
              <a:buNone/>
            </a:pPr>
            <a:r>
              <a:rPr lang="fr-FR" sz="1400" kern="1200" baseline="0" dirty="0" err="1" smtClean="0">
                <a:solidFill>
                  <a:srgbClr val="647687"/>
                </a:solidFill>
                <a:latin typeface="Franklin Gothic Book" panose="020B0503020102020204" pitchFamily="34" charset="0"/>
                <a:ea typeface="+mn-ea"/>
                <a:cs typeface="+mn-cs"/>
              </a:rPr>
              <a:t>Franeklin</a:t>
            </a:r>
            <a:r>
              <a:rPr lang="fr-FR" sz="1400" kern="1200" baseline="0" dirty="0" smtClean="0">
                <a:solidFill>
                  <a:srgbClr val="647687"/>
                </a:solidFill>
                <a:latin typeface="Franklin Gothic Book" panose="020B0503020102020204" pitchFamily="34" charset="0"/>
                <a:ea typeface="+mn-ea"/>
                <a:cs typeface="+mn-cs"/>
              </a:rPr>
              <a:t> </a:t>
            </a:r>
            <a:r>
              <a:rPr lang="fr-FR" sz="1400" kern="1200" baseline="0" dirty="0" err="1" smtClean="0">
                <a:solidFill>
                  <a:srgbClr val="647687"/>
                </a:solidFill>
                <a:latin typeface="Franklin Gothic Book" panose="020B0503020102020204" pitchFamily="34" charset="0"/>
                <a:ea typeface="+mn-ea"/>
                <a:cs typeface="+mn-cs"/>
              </a:rPr>
              <a:t>Gothic</a:t>
            </a:r>
            <a:r>
              <a:rPr lang="fr-FR" sz="1400" kern="1200" baseline="0" dirty="0" smtClean="0">
                <a:solidFill>
                  <a:srgbClr val="647687"/>
                </a:solidFill>
                <a:latin typeface="Franklin Gothic Book" panose="020B0503020102020204" pitchFamily="34" charset="0"/>
                <a:ea typeface="+mn-ea"/>
                <a:cs typeface="+mn-cs"/>
              </a:rPr>
              <a:t>  Book | 14</a:t>
            </a:r>
          </a:p>
          <a:p>
            <a:pPr marL="0" lvl="1" indent="-253231" algn="l" defTabSz="810341" rtl="0" eaLnBrk="1" latinLnBrk="0" hangingPunct="1">
              <a:lnSpc>
                <a:spcPct val="90000"/>
              </a:lnSpc>
              <a:spcBef>
                <a:spcPts val="443"/>
              </a:spcBef>
              <a:buFont typeface="Wingdings" panose="05000000000000000000" pitchFamily="2" charset="2"/>
              <a:buNone/>
            </a:pPr>
            <a:endParaRPr lang="fr-FR" sz="1400" kern="1200" baseline="0" dirty="0" smtClean="0">
              <a:solidFill>
                <a:srgbClr val="647687"/>
              </a:solidFill>
              <a:latin typeface="Franklin Gothic Book" panose="020B0503020102020204" pitchFamily="34" charset="0"/>
              <a:ea typeface="+mn-ea"/>
              <a:cs typeface="+mn-cs"/>
            </a:endParaRPr>
          </a:p>
          <a:p>
            <a:r>
              <a:rPr lang="fr-FR" sz="2000" kern="1200" baseline="0" dirty="0" smtClean="0">
                <a:solidFill>
                  <a:srgbClr val="647687"/>
                </a:solidFill>
                <a:latin typeface="Franklin Gothic Demi Cond" pitchFamily="34" charset="0"/>
                <a:ea typeface="+mn-ea"/>
                <a:cs typeface="+mn-cs"/>
              </a:rPr>
              <a:t>Les puces</a:t>
            </a:r>
          </a:p>
          <a:p>
            <a:pPr marL="216000" lvl="3" indent="-144000" algn="l" defTabSz="810341" rtl="0" eaLnBrk="1" latinLnBrk="0" hangingPunct="1">
              <a:lnSpc>
                <a:spcPct val="90000"/>
              </a:lnSpc>
              <a:spcBef>
                <a:spcPts val="500"/>
              </a:spcBef>
              <a:buFont typeface="Wingdings" pitchFamily="2" charset="2"/>
              <a:buChar char="§"/>
            </a:pPr>
            <a:r>
              <a:rPr lang="fr-FR" sz="1300" kern="1200" dirty="0" smtClean="0">
                <a:solidFill>
                  <a:srgbClr val="647687"/>
                </a:solidFill>
                <a:latin typeface="+mn-lt"/>
                <a:ea typeface="+mn-ea"/>
                <a:cs typeface="+mn-cs"/>
              </a:rPr>
              <a:t>Franklin </a:t>
            </a:r>
            <a:r>
              <a:rPr lang="fr-FR" sz="1300" kern="1200" dirty="0" err="1" smtClean="0">
                <a:solidFill>
                  <a:srgbClr val="647687"/>
                </a:solidFill>
                <a:latin typeface="+mn-lt"/>
                <a:ea typeface="+mn-ea"/>
                <a:cs typeface="+mn-cs"/>
              </a:rPr>
              <a:t>Gothic</a:t>
            </a:r>
            <a:r>
              <a:rPr lang="fr-FR" sz="1300" kern="1200" dirty="0" smtClean="0">
                <a:solidFill>
                  <a:srgbClr val="647687"/>
                </a:solidFill>
                <a:latin typeface="+mn-lt"/>
                <a:ea typeface="+mn-ea"/>
                <a:cs typeface="+mn-cs"/>
              </a:rPr>
              <a:t> book | 13</a:t>
            </a:r>
          </a:p>
          <a:p>
            <a:pPr marL="324000" lvl="4" indent="-108000" algn="l" defTabSz="810341" rtl="0" eaLnBrk="1" latinLnBrk="0" hangingPunct="1">
              <a:lnSpc>
                <a:spcPct val="90000"/>
              </a:lnSpc>
              <a:spcBef>
                <a:spcPts val="500"/>
              </a:spcBef>
              <a:buFont typeface="Franklin Gothic Book" pitchFamily="34" charset="0"/>
              <a:buChar char="­"/>
            </a:pPr>
            <a:r>
              <a:rPr lang="fr-FR" sz="1400" kern="1200" baseline="0" dirty="0" smtClean="0">
                <a:solidFill>
                  <a:srgbClr val="647687"/>
                </a:solidFill>
                <a:latin typeface="+mn-lt"/>
                <a:ea typeface="+mn-ea"/>
                <a:cs typeface="+mn-cs"/>
              </a:rPr>
              <a:t>Franklin </a:t>
            </a:r>
            <a:r>
              <a:rPr lang="fr-FR" sz="1400" kern="1200" baseline="0" dirty="0" err="1" smtClean="0">
                <a:solidFill>
                  <a:srgbClr val="647687"/>
                </a:solidFill>
                <a:latin typeface="+mn-lt"/>
                <a:ea typeface="+mn-ea"/>
                <a:cs typeface="+mn-cs"/>
              </a:rPr>
              <a:t>Gothic</a:t>
            </a:r>
            <a:r>
              <a:rPr lang="fr-FR" sz="1400" kern="1200" baseline="0" dirty="0" smtClean="0">
                <a:solidFill>
                  <a:srgbClr val="647687"/>
                </a:solidFill>
                <a:latin typeface="+mn-lt"/>
                <a:ea typeface="+mn-ea"/>
                <a:cs typeface="+mn-cs"/>
              </a:rPr>
              <a:t> book | 10</a:t>
            </a:r>
          </a:p>
          <a:p>
            <a:pPr marL="252000" marR="0" lvl="5" indent="-252000" algn="l" defTabSz="810341" rtl="0" eaLnBrk="1" fontAlgn="auto" latinLnBrk="0" hangingPunct="1">
              <a:lnSpc>
                <a:spcPct val="90000"/>
              </a:lnSpc>
              <a:spcBef>
                <a:spcPts val="700"/>
              </a:spcBef>
              <a:spcAft>
                <a:spcPts val="0"/>
              </a:spcAft>
              <a:buClr>
                <a:srgbClr val="647687"/>
              </a:buClr>
              <a:buSzTx/>
              <a:buFont typeface="Wingdings" pitchFamily="2" charset="2"/>
              <a:buChar char=""/>
              <a:tabLst/>
              <a:defRPr/>
            </a:pPr>
            <a:r>
              <a:rPr lang="fr-FR" sz="1400" kern="1200" baseline="0" dirty="0" smtClean="0">
                <a:solidFill>
                  <a:srgbClr val="647687"/>
                </a:solidFill>
                <a:latin typeface="Franklin Gothic Medium Cond" pitchFamily="34" charset="0"/>
                <a:ea typeface="+mn-ea"/>
                <a:cs typeface="+mn-cs"/>
              </a:rPr>
              <a:t>Franklin </a:t>
            </a:r>
            <a:r>
              <a:rPr lang="fr-FR" sz="1400" kern="1200" baseline="0" dirty="0" err="1" smtClean="0">
                <a:solidFill>
                  <a:srgbClr val="647687"/>
                </a:solidFill>
                <a:latin typeface="Franklin Gothic Medium Cond" pitchFamily="34" charset="0"/>
                <a:ea typeface="+mn-ea"/>
                <a:cs typeface="+mn-cs"/>
              </a:rPr>
              <a:t>Gothic</a:t>
            </a:r>
            <a:r>
              <a:rPr lang="fr-FR" sz="1400" kern="1200" baseline="0" dirty="0" smtClean="0">
                <a:solidFill>
                  <a:srgbClr val="647687"/>
                </a:solidFill>
                <a:latin typeface="Franklin Gothic Medium Cond" pitchFamily="34" charset="0"/>
                <a:ea typeface="+mn-ea"/>
                <a:cs typeface="+mn-cs"/>
              </a:rPr>
              <a:t> Medium </a:t>
            </a:r>
            <a:r>
              <a:rPr lang="fr-FR" sz="1400" kern="1200" baseline="0" dirty="0" err="1" smtClean="0">
                <a:solidFill>
                  <a:srgbClr val="647687"/>
                </a:solidFill>
                <a:latin typeface="Franklin Gothic Medium Cond" pitchFamily="34" charset="0"/>
                <a:ea typeface="+mn-ea"/>
                <a:cs typeface="+mn-cs"/>
              </a:rPr>
              <a:t>Cond</a:t>
            </a:r>
            <a:r>
              <a:rPr lang="fr-FR" sz="1400" kern="1200" baseline="0" dirty="0" smtClean="0">
                <a:solidFill>
                  <a:srgbClr val="647687"/>
                </a:solidFill>
                <a:latin typeface="Franklin Gothic Medium Cond" pitchFamily="34" charset="0"/>
                <a:ea typeface="+mn-ea"/>
                <a:cs typeface="+mn-cs"/>
              </a:rPr>
              <a:t> | 16</a:t>
            </a:r>
          </a:p>
          <a:p>
            <a:pPr marL="216000" lvl="3" indent="-108000" algn="l" defTabSz="810341" rtl="0" eaLnBrk="1" latinLnBrk="0" hangingPunct="1">
              <a:lnSpc>
                <a:spcPct val="90000"/>
              </a:lnSpc>
              <a:spcBef>
                <a:spcPts val="200"/>
              </a:spcBef>
              <a:buFont typeface="Wingdings" pitchFamily="2" charset="2"/>
              <a:buChar char="§"/>
            </a:pPr>
            <a:endParaRPr lang="fr-FR" sz="1200" kern="1200" dirty="0" smtClean="0">
              <a:solidFill>
                <a:srgbClr val="647687"/>
              </a:solidFill>
              <a:latin typeface="+mn-lt"/>
              <a:ea typeface="+mn-ea"/>
              <a:cs typeface="+mn-cs"/>
            </a:endParaRPr>
          </a:p>
          <a:p>
            <a:pPr marL="0" algn="l" defTabSz="810219" rtl="0" eaLnBrk="1" latinLnBrk="0" hangingPunct="1"/>
            <a:endParaRPr lang="fr-FR" sz="2000" kern="1200" baseline="0" dirty="0" smtClean="0">
              <a:solidFill>
                <a:srgbClr val="647687"/>
              </a:solidFill>
              <a:latin typeface="Franklin Gothic Demi Cond" pitchFamily="34" charset="0"/>
              <a:ea typeface="+mn-ea"/>
              <a:cs typeface="+mn-cs"/>
            </a:endParaRPr>
          </a:p>
          <a:p>
            <a:pPr marL="0" algn="l" defTabSz="810219" rtl="0" eaLnBrk="1" latinLnBrk="0" hangingPunct="1"/>
            <a:endParaRPr lang="fr-FR" dirty="0"/>
          </a:p>
        </p:txBody>
      </p:sp>
      <p:pic>
        <p:nvPicPr>
          <p:cNvPr id="1026" name="Picture 2" descr="Z:\1 - Marketing\00 - Charte Graphique &amp; Média\00 - Charte Graphique\01 - Logos FS\Logo image\Logo FS sans fleur - BLANC.png"/>
          <p:cNvPicPr>
            <a:picLocks noChangeAspect="1" noChangeArrowheads="1"/>
          </p:cNvPicPr>
          <p:nvPr userDrawn="1"/>
        </p:nvPicPr>
        <p:blipFill>
          <a:blip r:embed="rId3" cstate="print"/>
          <a:srcRect/>
          <a:stretch>
            <a:fillRect/>
          </a:stretch>
        </p:blipFill>
        <p:spPr bwMode="auto">
          <a:xfrm>
            <a:off x="357158" y="5143516"/>
            <a:ext cx="1932954" cy="180000"/>
          </a:xfrm>
          <a:prstGeom prst="rect">
            <a:avLst/>
          </a:prstGeom>
          <a:noFill/>
        </p:spPr>
      </p:pic>
      <p:pic>
        <p:nvPicPr>
          <p:cNvPr id="1029" name="Picture 5" descr="Z:\1 - Marketing\00 - Charte Graphique &amp; Média\00 - Charte Graphique\01 - Logos FS\Logo image\Logo - Small.png"/>
          <p:cNvPicPr>
            <a:picLocks noChangeAspect="1" noChangeArrowheads="1"/>
          </p:cNvPicPr>
          <p:nvPr userDrawn="1"/>
        </p:nvPicPr>
        <p:blipFill>
          <a:blip r:embed="rId4" cstate="print"/>
          <a:srcRect/>
          <a:stretch>
            <a:fillRect/>
          </a:stretch>
        </p:blipFill>
        <p:spPr bwMode="auto">
          <a:xfrm>
            <a:off x="360000" y="4714888"/>
            <a:ext cx="1841708" cy="216000"/>
          </a:xfrm>
          <a:prstGeom prst="rect">
            <a:avLst/>
          </a:prstGeom>
          <a:noFill/>
        </p:spPr>
      </p:pic>
      <p:pic>
        <p:nvPicPr>
          <p:cNvPr id="1030" name="Picture 6" descr="Z:\1 - Marketing\00 - Charte Graphique &amp; Média\00 - Charte Graphique\01 - Logos FS\Logo image\Favicon - Large Blanc.png"/>
          <p:cNvPicPr>
            <a:picLocks noChangeAspect="1" noChangeArrowheads="1"/>
          </p:cNvPicPr>
          <p:nvPr userDrawn="1"/>
        </p:nvPicPr>
        <p:blipFill>
          <a:blip r:embed="rId5" cstate="print"/>
          <a:srcRect/>
          <a:stretch>
            <a:fillRect/>
          </a:stretch>
        </p:blipFill>
        <p:spPr bwMode="auto">
          <a:xfrm>
            <a:off x="2465937" y="5141830"/>
            <a:ext cx="320113" cy="180000"/>
          </a:xfrm>
          <a:prstGeom prst="rect">
            <a:avLst/>
          </a:prstGeom>
          <a:noFill/>
        </p:spPr>
      </p:pic>
      <p:pic>
        <p:nvPicPr>
          <p:cNvPr id="1031" name="Picture 7" descr="Z:\1 - Marketing\00 - Charte Graphique &amp; Média\00 - Charte Graphique\01 - Logos FS\Logo image\Favicon - Large.png"/>
          <p:cNvPicPr>
            <a:picLocks noChangeAspect="1" noChangeArrowheads="1"/>
          </p:cNvPicPr>
          <p:nvPr userDrawn="1"/>
        </p:nvPicPr>
        <p:blipFill>
          <a:blip r:embed="rId6" cstate="print"/>
          <a:srcRect/>
          <a:stretch>
            <a:fillRect/>
          </a:stretch>
        </p:blipFill>
        <p:spPr bwMode="auto">
          <a:xfrm>
            <a:off x="2438554" y="4714888"/>
            <a:ext cx="347496" cy="2160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901250" y="4753857"/>
            <a:ext cx="720000" cy="243260"/>
          </a:xfrm>
          <a:prstGeom prst="rect">
            <a:avLst/>
          </a:prstGeom>
          <a:solidFill>
            <a:srgbClr val="E5140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err="1" smtClean="0">
                <a:latin typeface="Franklin Gothic Book" pitchFamily="34" charset="0"/>
              </a:rPr>
              <a:t>Red</a:t>
            </a:r>
            <a:endParaRPr lang="fr-FR" sz="700" dirty="0" smtClean="0">
              <a:latin typeface="Franklin Gothic Book" pitchFamily="34" charset="0"/>
            </a:endParaRPr>
          </a:p>
          <a:p>
            <a:pPr algn="l"/>
            <a:r>
              <a:rPr lang="fr-FR" sz="700" dirty="0" smtClean="0">
                <a:latin typeface="Franklin Gothic Book" pitchFamily="34" charset="0"/>
              </a:rPr>
              <a:t>229.20.0</a:t>
            </a:r>
            <a:endParaRPr lang="fr-FR" sz="700" dirty="0">
              <a:latin typeface="Franklin Gothic Book" pitchFamily="34" charset="0"/>
            </a:endParaRPr>
          </a:p>
        </p:txBody>
      </p:sp>
      <p:sp>
        <p:nvSpPr>
          <p:cNvPr id="10" name="Rectangle 9"/>
          <p:cNvSpPr/>
          <p:nvPr/>
        </p:nvSpPr>
        <p:spPr>
          <a:xfrm>
            <a:off x="-902627" y="2180813"/>
            <a:ext cx="720000" cy="240000"/>
          </a:xfrm>
          <a:prstGeom prst="rect">
            <a:avLst/>
          </a:prstGeom>
          <a:solidFill>
            <a:srgbClr val="60A917"/>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Commerce</a:t>
            </a:r>
          </a:p>
          <a:p>
            <a:pPr algn="l"/>
            <a:r>
              <a:rPr lang="fr-FR" sz="700" dirty="0" smtClean="0">
                <a:latin typeface="Franklin Gothic Book" pitchFamily="34" charset="0"/>
              </a:rPr>
              <a:t>96.169.23 </a:t>
            </a:r>
            <a:endParaRPr lang="fr-FR" sz="700" dirty="0">
              <a:latin typeface="Franklin Gothic Book" pitchFamily="34" charset="0"/>
            </a:endParaRPr>
          </a:p>
        </p:txBody>
      </p:sp>
      <p:sp>
        <p:nvSpPr>
          <p:cNvPr id="11" name="Rectangle 10"/>
          <p:cNvSpPr/>
          <p:nvPr/>
        </p:nvSpPr>
        <p:spPr>
          <a:xfrm>
            <a:off x="-902627" y="3073789"/>
            <a:ext cx="720000" cy="240000"/>
          </a:xfrm>
          <a:prstGeom prst="rect">
            <a:avLst/>
          </a:prstGeom>
          <a:solidFill>
            <a:srgbClr val="1BA1E2"/>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Capital Humain</a:t>
            </a:r>
          </a:p>
          <a:p>
            <a:pPr algn="l"/>
            <a:r>
              <a:rPr lang="fr-FR" sz="700" dirty="0" smtClean="0">
                <a:latin typeface="Franklin Gothic Book" pitchFamily="34" charset="0"/>
              </a:rPr>
              <a:t>27.161.226</a:t>
            </a:r>
            <a:endParaRPr lang="fr-FR" sz="700" dirty="0">
              <a:latin typeface="Franklin Gothic Book" pitchFamily="34" charset="0"/>
            </a:endParaRPr>
          </a:p>
        </p:txBody>
      </p:sp>
      <p:sp>
        <p:nvSpPr>
          <p:cNvPr id="12" name="Rectangle 11"/>
          <p:cNvSpPr/>
          <p:nvPr/>
        </p:nvSpPr>
        <p:spPr>
          <a:xfrm>
            <a:off x="-902627" y="593403"/>
            <a:ext cx="720000" cy="240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Orange</a:t>
            </a:r>
          </a:p>
          <a:p>
            <a:pPr algn="l"/>
            <a:r>
              <a:rPr lang="fr-FR" sz="700" dirty="0" smtClean="0">
                <a:latin typeface="Franklin Gothic Book" pitchFamily="34" charset="0"/>
              </a:rPr>
              <a:t>250.104.0</a:t>
            </a:r>
            <a:endParaRPr lang="fr-FR" sz="700" dirty="0">
              <a:latin typeface="Franklin Gothic Book" pitchFamily="34" charset="0"/>
            </a:endParaRPr>
          </a:p>
        </p:txBody>
      </p:sp>
      <p:sp>
        <p:nvSpPr>
          <p:cNvPr id="16" name="Rectangle 15"/>
          <p:cNvSpPr/>
          <p:nvPr/>
        </p:nvSpPr>
        <p:spPr>
          <a:xfrm>
            <a:off x="-902627" y="1159657"/>
            <a:ext cx="720000" cy="150000"/>
          </a:xfrm>
          <a:prstGeom prst="rect">
            <a:avLst/>
          </a:prstGeom>
          <a:solidFill>
            <a:srgbClr val="2E364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46.54.64</a:t>
            </a:r>
            <a:endParaRPr lang="fr-FR" sz="700" dirty="0">
              <a:latin typeface="Franklin Gothic Book" pitchFamily="34" charset="0"/>
            </a:endParaRPr>
          </a:p>
        </p:txBody>
      </p:sp>
      <p:sp>
        <p:nvSpPr>
          <p:cNvPr id="17" name="Rectangle 16"/>
          <p:cNvSpPr/>
          <p:nvPr/>
        </p:nvSpPr>
        <p:spPr>
          <a:xfrm>
            <a:off x="-902627" y="3757233"/>
            <a:ext cx="720000" cy="150000"/>
          </a:xfrm>
          <a:prstGeom prst="rect">
            <a:avLst/>
          </a:prstGeom>
          <a:solidFill>
            <a:srgbClr val="647687"/>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100.118.135</a:t>
            </a:r>
            <a:endParaRPr lang="fr-FR" sz="700" dirty="0">
              <a:latin typeface="Franklin Gothic Book" pitchFamily="34" charset="0"/>
            </a:endParaRPr>
          </a:p>
        </p:txBody>
      </p:sp>
      <p:sp>
        <p:nvSpPr>
          <p:cNvPr id="20" name="Rectangle 19"/>
          <p:cNvSpPr/>
          <p:nvPr/>
        </p:nvSpPr>
        <p:spPr>
          <a:xfrm>
            <a:off x="-902627" y="5219601"/>
            <a:ext cx="720000" cy="253749"/>
          </a:xfrm>
          <a:prstGeom prst="rect">
            <a:avLst/>
          </a:prstGeom>
          <a:solidFill>
            <a:srgbClr val="6D8764"/>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Olive</a:t>
            </a:r>
          </a:p>
          <a:p>
            <a:pPr algn="l"/>
            <a:r>
              <a:rPr lang="fr-FR" sz="700" dirty="0" smtClean="0">
                <a:latin typeface="Franklin Gothic Book" pitchFamily="34" charset="0"/>
              </a:rPr>
              <a:t>109.135.100</a:t>
            </a:r>
            <a:endParaRPr lang="fr-FR" sz="700" dirty="0">
              <a:latin typeface="Franklin Gothic Book" pitchFamily="34" charset="0"/>
            </a:endParaRPr>
          </a:p>
        </p:txBody>
      </p:sp>
      <p:sp>
        <p:nvSpPr>
          <p:cNvPr id="22" name="Rectangle 21"/>
          <p:cNvSpPr/>
          <p:nvPr/>
        </p:nvSpPr>
        <p:spPr>
          <a:xfrm>
            <a:off x="-902627" y="3966763"/>
            <a:ext cx="720000" cy="240000"/>
          </a:xfrm>
          <a:prstGeom prst="rect">
            <a:avLst/>
          </a:prstGeom>
          <a:solidFill>
            <a:srgbClr val="76608A"/>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Circuit</a:t>
            </a:r>
            <a:r>
              <a:rPr lang="fr-FR" sz="700" baseline="0" dirty="0" smtClean="0">
                <a:latin typeface="Franklin Gothic Book" pitchFamily="34" charset="0"/>
              </a:rPr>
              <a:t> de gestion</a:t>
            </a:r>
            <a:endParaRPr lang="fr-FR" sz="700" dirty="0" smtClean="0">
              <a:latin typeface="Franklin Gothic Book" pitchFamily="34" charset="0"/>
            </a:endParaRPr>
          </a:p>
          <a:p>
            <a:pPr algn="l"/>
            <a:r>
              <a:rPr lang="fr-FR" sz="700" dirty="0" smtClean="0">
                <a:latin typeface="Franklin Gothic Book" pitchFamily="34" charset="0"/>
              </a:rPr>
              <a:t>118.96.118</a:t>
            </a:r>
            <a:endParaRPr lang="fr-FR" sz="700" dirty="0">
              <a:latin typeface="Franklin Gothic Book" pitchFamily="34" charset="0"/>
            </a:endParaRPr>
          </a:p>
        </p:txBody>
      </p:sp>
      <p:sp>
        <p:nvSpPr>
          <p:cNvPr id="24" name="Rectangle 23"/>
          <p:cNvSpPr/>
          <p:nvPr/>
        </p:nvSpPr>
        <p:spPr>
          <a:xfrm>
            <a:off x="-902627" y="2024038"/>
            <a:ext cx="720000" cy="153888"/>
          </a:xfrm>
          <a:prstGeom prst="rect">
            <a:avLst/>
          </a:prstGeom>
        </p:spPr>
        <p:txBody>
          <a:bodyPr wrap="none" lIns="0" tIns="0" rIns="0" bIns="0" anchor="t">
            <a:spAutoFit/>
          </a:bodyPr>
          <a:lstStyle/>
          <a:p>
            <a:pPr marL="0" lvl="5" algn="l" fontAlgn="base">
              <a:spcBef>
                <a:spcPct val="0"/>
              </a:spcBef>
              <a:spcAft>
                <a:spcPct val="0"/>
              </a:spcAft>
              <a:buClr>
                <a:schemeClr val="accent1"/>
              </a:buClr>
            </a:pPr>
            <a:r>
              <a:rPr lang="fr-FR" sz="1000" dirty="0" smtClean="0">
                <a:solidFill>
                  <a:srgbClr val="2E3640"/>
                </a:solidFill>
                <a:latin typeface="Franklin Gothic Medium Cond" pitchFamily="34" charset="0"/>
              </a:rPr>
              <a:t>Les fonctions</a:t>
            </a:r>
          </a:p>
        </p:txBody>
      </p:sp>
      <p:sp>
        <p:nvSpPr>
          <p:cNvPr id="25" name="Rectangle 24"/>
          <p:cNvSpPr/>
          <p:nvPr/>
        </p:nvSpPr>
        <p:spPr>
          <a:xfrm>
            <a:off x="-902627" y="4354971"/>
            <a:ext cx="720000" cy="153888"/>
          </a:xfrm>
          <a:prstGeom prst="rect">
            <a:avLst/>
          </a:prstGeom>
        </p:spPr>
        <p:txBody>
          <a:bodyPr wrap="square" lIns="0" tIns="0" rIns="0" bIns="0" anchor="t">
            <a:spAutoFit/>
          </a:bodyPr>
          <a:lstStyle/>
          <a:p>
            <a:pPr marL="0" lvl="5" algn="l" fontAlgn="base">
              <a:spcBef>
                <a:spcPct val="0"/>
              </a:spcBef>
              <a:spcAft>
                <a:spcPct val="0"/>
              </a:spcAft>
              <a:buClr>
                <a:schemeClr val="accent1"/>
              </a:buClr>
            </a:pPr>
            <a:r>
              <a:rPr lang="fr-FR" sz="1000" dirty="0" smtClean="0">
                <a:solidFill>
                  <a:srgbClr val="2E3640"/>
                </a:solidFill>
                <a:latin typeface="Franklin Gothic Medium Cond" pitchFamily="34" charset="0"/>
              </a:rPr>
              <a:t>Autres couleurs</a:t>
            </a:r>
          </a:p>
        </p:txBody>
      </p:sp>
      <p:sp>
        <p:nvSpPr>
          <p:cNvPr id="26" name="Rectangle 25"/>
          <p:cNvSpPr/>
          <p:nvPr/>
        </p:nvSpPr>
        <p:spPr>
          <a:xfrm>
            <a:off x="-902628" y="970763"/>
            <a:ext cx="720000" cy="192360"/>
          </a:xfrm>
          <a:prstGeom prst="rect">
            <a:avLst/>
          </a:prstGeom>
        </p:spPr>
        <p:txBody>
          <a:bodyPr wrap="none" lIns="0" tIns="0" rIns="0" bIns="0" anchor="t">
            <a:spAutoFit/>
          </a:bodyPr>
          <a:lstStyle/>
          <a:p>
            <a:pPr marL="0" lvl="5" algn="l" fontAlgn="base">
              <a:lnSpc>
                <a:spcPct val="125000"/>
              </a:lnSpc>
              <a:spcBef>
                <a:spcPct val="0"/>
              </a:spcBef>
              <a:spcAft>
                <a:spcPct val="0"/>
              </a:spcAft>
              <a:buClr>
                <a:srgbClr val="2E3640"/>
              </a:buClr>
            </a:pPr>
            <a:r>
              <a:rPr lang="fr-FR" sz="1000" dirty="0" smtClean="0">
                <a:solidFill>
                  <a:srgbClr val="2E3640"/>
                </a:solidFill>
                <a:latin typeface="Franklin Gothic Medium Cond" pitchFamily="34" charset="0"/>
              </a:rPr>
              <a:t>Les gris</a:t>
            </a:r>
          </a:p>
        </p:txBody>
      </p:sp>
      <p:sp>
        <p:nvSpPr>
          <p:cNvPr id="27" name="ZoneTexte 26"/>
          <p:cNvSpPr txBox="1"/>
          <p:nvPr/>
        </p:nvSpPr>
        <p:spPr>
          <a:xfrm>
            <a:off x="-902627" y="142856"/>
            <a:ext cx="226024" cy="173766"/>
          </a:xfrm>
          <a:prstGeom prst="rect">
            <a:avLst/>
          </a:prstGeom>
          <a:noFill/>
        </p:spPr>
        <p:txBody>
          <a:bodyPr wrap="none" lIns="0" tIns="0" rIns="0" bIns="0" rtlCol="0" anchor="t">
            <a:spAutoFit/>
          </a:bodyPr>
          <a:lstStyle/>
          <a:p>
            <a:pPr marL="0" lvl="5" algn="l" defTabSz="810219" rtl="0" eaLnBrk="1" fontAlgn="base" latinLnBrk="0" hangingPunct="1">
              <a:lnSpc>
                <a:spcPct val="125000"/>
              </a:lnSpc>
              <a:spcBef>
                <a:spcPct val="0"/>
              </a:spcBef>
              <a:spcAft>
                <a:spcPct val="0"/>
              </a:spcAft>
              <a:buClr>
                <a:srgbClr val="2E3640"/>
              </a:buClr>
            </a:pPr>
            <a:r>
              <a:rPr lang="fr-FR" sz="1000" kern="1200" dirty="0" smtClean="0">
                <a:solidFill>
                  <a:srgbClr val="2E3640"/>
                </a:solidFill>
                <a:latin typeface="Franklin Gothic Medium Cond" pitchFamily="34" charset="0"/>
                <a:ea typeface="+mn-ea"/>
                <a:cs typeface="+mn-cs"/>
              </a:rPr>
              <a:t>Logo</a:t>
            </a:r>
          </a:p>
        </p:txBody>
      </p:sp>
      <p:sp>
        <p:nvSpPr>
          <p:cNvPr id="30" name="Rectangle 29"/>
          <p:cNvSpPr/>
          <p:nvPr/>
        </p:nvSpPr>
        <p:spPr>
          <a:xfrm>
            <a:off x="-902627" y="2624257"/>
            <a:ext cx="720000" cy="240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Production</a:t>
            </a:r>
          </a:p>
          <a:p>
            <a:pPr algn="l"/>
            <a:r>
              <a:rPr lang="fr-FR" sz="700" dirty="0" smtClean="0">
                <a:latin typeface="Franklin Gothic Book" pitchFamily="34" charset="0"/>
              </a:rPr>
              <a:t>250.104.0</a:t>
            </a:r>
            <a:endParaRPr lang="fr-FR" sz="700" dirty="0">
              <a:latin typeface="Franklin Gothic Book" pitchFamily="34" charset="0"/>
            </a:endParaRPr>
          </a:p>
        </p:txBody>
      </p:sp>
      <p:sp>
        <p:nvSpPr>
          <p:cNvPr id="28" name="ZoneTexte 27"/>
          <p:cNvSpPr txBox="1"/>
          <p:nvPr/>
        </p:nvSpPr>
        <p:spPr>
          <a:xfrm>
            <a:off x="7120356" y="5420999"/>
            <a:ext cx="1661723" cy="230833"/>
          </a:xfrm>
          <a:prstGeom prst="rect">
            <a:avLst/>
          </a:prstGeom>
        </p:spPr>
        <p:txBody>
          <a:bodyPr vert="horz" lIns="0" tIns="0" rIns="0" bIns="0" rtlCol="0" anchor="ctr"/>
          <a:lstStyle/>
          <a:p>
            <a:pPr marL="0" algn="r" defTabSz="810219" rtl="0" eaLnBrk="1" latinLnBrk="0" hangingPunct="1"/>
            <a:fld id="{38DD603B-9C5F-4E81-8E59-AE515D305539}" type="slidenum">
              <a:rPr lang="fr-FR" sz="800" kern="1200" smtClean="0">
                <a:solidFill>
                  <a:schemeClr val="tx1">
                    <a:tint val="75000"/>
                  </a:schemeClr>
                </a:solidFill>
                <a:latin typeface="+mn-lt"/>
                <a:ea typeface="+mn-ea"/>
                <a:cs typeface="+mn-cs"/>
              </a:rPr>
              <a:pPr marL="0" algn="r" defTabSz="810219" rtl="0" eaLnBrk="1" latinLnBrk="0" hangingPunct="1"/>
              <a:t>‹N°›</a:t>
            </a:fld>
            <a:r>
              <a:rPr lang="fr-FR" sz="800" kern="1200" dirty="0" smtClean="0">
                <a:solidFill>
                  <a:schemeClr val="tx1">
                    <a:tint val="75000"/>
                  </a:schemeClr>
                </a:solidFill>
                <a:latin typeface="+mn-lt"/>
                <a:ea typeface="+mn-ea"/>
                <a:cs typeface="+mn-cs"/>
              </a:rPr>
              <a:t> / ?? </a:t>
            </a:r>
            <a:endParaRPr lang="fr-FR" sz="800" kern="1200" dirty="0">
              <a:solidFill>
                <a:schemeClr val="tx1">
                  <a:tint val="75000"/>
                </a:schemeClr>
              </a:solidFill>
              <a:latin typeface="+mn-lt"/>
              <a:ea typeface="+mn-ea"/>
              <a:cs typeface="+mn-cs"/>
            </a:endParaRPr>
          </a:p>
        </p:txBody>
      </p:sp>
      <p:sp>
        <p:nvSpPr>
          <p:cNvPr id="29" name="Rectangle 28"/>
          <p:cNvSpPr/>
          <p:nvPr/>
        </p:nvSpPr>
        <p:spPr>
          <a:xfrm>
            <a:off x="-902627" y="3519106"/>
            <a:ext cx="720000" cy="240000"/>
          </a:xfrm>
          <a:prstGeom prst="rect">
            <a:avLst/>
          </a:prstGeom>
          <a:solidFill>
            <a:srgbClr val="2E364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Pilotage</a:t>
            </a:r>
          </a:p>
          <a:p>
            <a:pPr algn="l"/>
            <a:r>
              <a:rPr lang="fr-FR" sz="700" dirty="0" smtClean="0">
                <a:latin typeface="Franklin Gothic Book" pitchFamily="34" charset="0"/>
              </a:rPr>
              <a:t>46,54,64</a:t>
            </a:r>
            <a:endParaRPr lang="fr-FR" sz="700" dirty="0">
              <a:latin typeface="Franklin Gothic Book" pitchFamily="34" charset="0"/>
            </a:endParaRPr>
          </a:p>
        </p:txBody>
      </p:sp>
      <p:sp>
        <p:nvSpPr>
          <p:cNvPr id="32" name="Rectangle 31"/>
          <p:cNvSpPr/>
          <p:nvPr/>
        </p:nvSpPr>
        <p:spPr>
          <a:xfrm>
            <a:off x="-902627" y="4991983"/>
            <a:ext cx="720000" cy="243260"/>
          </a:xfrm>
          <a:prstGeom prst="rect">
            <a:avLst/>
          </a:prstGeom>
          <a:solidFill>
            <a:srgbClr val="E3C80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err="1" smtClean="0">
                <a:latin typeface="Franklin Gothic Book" pitchFamily="34" charset="0"/>
              </a:rPr>
              <a:t>Yellow</a:t>
            </a:r>
            <a:endParaRPr lang="fr-FR" sz="700" dirty="0" smtClean="0">
              <a:latin typeface="Franklin Gothic Book" pitchFamily="34" charset="0"/>
            </a:endParaRPr>
          </a:p>
          <a:p>
            <a:pPr algn="l"/>
            <a:r>
              <a:rPr lang="fr-FR" sz="700" dirty="0" smtClean="0">
                <a:latin typeface="Franklin Gothic Book" pitchFamily="34" charset="0"/>
              </a:rPr>
              <a:t>227.200,0</a:t>
            </a:r>
            <a:endParaRPr lang="fr-FR" sz="700" dirty="0">
              <a:latin typeface="Franklin Gothic Book" pitchFamily="34" charset="0"/>
            </a:endParaRPr>
          </a:p>
        </p:txBody>
      </p:sp>
      <p:sp>
        <p:nvSpPr>
          <p:cNvPr id="36" name="Rectangle 35"/>
          <p:cNvSpPr/>
          <p:nvPr/>
        </p:nvSpPr>
        <p:spPr>
          <a:xfrm>
            <a:off x="-902627" y="4515730"/>
            <a:ext cx="720000" cy="243260"/>
          </a:xfrm>
          <a:prstGeom prst="rect">
            <a:avLst/>
          </a:prstGeom>
          <a:solidFill>
            <a:srgbClr val="825A2C"/>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Brown</a:t>
            </a:r>
          </a:p>
          <a:p>
            <a:pPr algn="l"/>
            <a:r>
              <a:rPr lang="fr-FR" sz="700" dirty="0" smtClean="0">
                <a:latin typeface="Franklin Gothic Book" pitchFamily="34" charset="0"/>
              </a:rPr>
              <a:t>130.90.44</a:t>
            </a:r>
            <a:endParaRPr lang="fr-FR" sz="700" dirty="0">
              <a:latin typeface="Franklin Gothic Book" pitchFamily="34" charset="0"/>
            </a:endParaRPr>
          </a:p>
        </p:txBody>
      </p:sp>
      <p:sp>
        <p:nvSpPr>
          <p:cNvPr id="38" name="Rectangle 37"/>
          <p:cNvSpPr/>
          <p:nvPr/>
        </p:nvSpPr>
        <p:spPr>
          <a:xfrm>
            <a:off x="-902627" y="2418940"/>
            <a:ext cx="720000" cy="150000"/>
          </a:xfrm>
          <a:prstGeom prst="rect">
            <a:avLst/>
          </a:prstGeom>
          <a:solidFill>
            <a:srgbClr val="A4C40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164.196.0</a:t>
            </a:r>
            <a:endParaRPr lang="fr-FR" sz="700" dirty="0">
              <a:latin typeface="Franklin Gothic Book" pitchFamily="34" charset="0"/>
            </a:endParaRPr>
          </a:p>
        </p:txBody>
      </p:sp>
      <p:sp>
        <p:nvSpPr>
          <p:cNvPr id="6" name="Rectangle 5"/>
          <p:cNvSpPr/>
          <p:nvPr/>
        </p:nvSpPr>
        <p:spPr>
          <a:xfrm>
            <a:off x="-901250" y="3311916"/>
            <a:ext cx="720000" cy="150000"/>
          </a:xfrm>
          <a:prstGeom prst="rect">
            <a:avLst/>
          </a:prstGeom>
          <a:solidFill>
            <a:srgbClr val="89ACF3"/>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marL="0" algn="l" defTabSz="810219" rtl="0" eaLnBrk="1" latinLnBrk="0" hangingPunct="1"/>
            <a:r>
              <a:rPr lang="fr-FR" sz="700" kern="1200" dirty="0" smtClean="0">
                <a:solidFill>
                  <a:schemeClr val="lt1"/>
                </a:solidFill>
                <a:latin typeface="Franklin Gothic Book" pitchFamily="34" charset="0"/>
                <a:ea typeface="+mn-ea"/>
                <a:cs typeface="+mn-cs"/>
              </a:rPr>
              <a:t>137.172.243</a:t>
            </a:r>
            <a:endParaRPr lang="fr-FR" sz="700" kern="1200" dirty="0">
              <a:solidFill>
                <a:schemeClr val="lt1"/>
              </a:solidFill>
              <a:latin typeface="Franklin Gothic Book" pitchFamily="34" charset="0"/>
              <a:ea typeface="+mn-ea"/>
              <a:cs typeface="+mn-cs"/>
            </a:endParaRPr>
          </a:p>
        </p:txBody>
      </p:sp>
      <p:sp>
        <p:nvSpPr>
          <p:cNvPr id="39" name="Rectangle 38"/>
          <p:cNvSpPr/>
          <p:nvPr/>
        </p:nvSpPr>
        <p:spPr>
          <a:xfrm>
            <a:off x="-902627" y="2864257"/>
            <a:ext cx="720000" cy="150000"/>
          </a:xfrm>
          <a:prstGeom prst="rect">
            <a:avLst/>
          </a:prstGeom>
          <a:solidFill>
            <a:srgbClr val="F0A30A"/>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240.163.10</a:t>
            </a:r>
            <a:endParaRPr lang="fr-FR" sz="700" dirty="0">
              <a:latin typeface="Franklin Gothic Book" pitchFamily="34" charset="0"/>
            </a:endParaRPr>
          </a:p>
        </p:txBody>
      </p:sp>
      <p:sp>
        <p:nvSpPr>
          <p:cNvPr id="41" name="Rectangle 40"/>
          <p:cNvSpPr/>
          <p:nvPr/>
        </p:nvSpPr>
        <p:spPr>
          <a:xfrm>
            <a:off x="-902627" y="1695443"/>
            <a:ext cx="720000" cy="15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solidFill>
                  <a:srgbClr val="647687"/>
                </a:solidFill>
                <a:latin typeface="Franklin Gothic Book" pitchFamily="34" charset="0"/>
              </a:rPr>
              <a:t>242.242.242</a:t>
            </a:r>
            <a:endParaRPr lang="fr-FR" sz="700" dirty="0">
              <a:solidFill>
                <a:srgbClr val="647687"/>
              </a:solidFill>
              <a:latin typeface="Franklin Gothic Book" pitchFamily="34" charset="0"/>
            </a:endParaRPr>
          </a:p>
        </p:txBody>
      </p:sp>
      <p:sp>
        <p:nvSpPr>
          <p:cNvPr id="42" name="Rectangle 41"/>
          <p:cNvSpPr/>
          <p:nvPr/>
        </p:nvSpPr>
        <p:spPr>
          <a:xfrm>
            <a:off x="-902627" y="353403"/>
            <a:ext cx="720000" cy="240000"/>
          </a:xfrm>
          <a:prstGeom prst="rect">
            <a:avLst/>
          </a:prstGeom>
          <a:solidFill>
            <a:srgbClr val="2E3640"/>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latin typeface="Franklin Gothic Book" pitchFamily="34" charset="0"/>
              </a:rPr>
              <a:t>Gris</a:t>
            </a:r>
          </a:p>
          <a:p>
            <a:pPr algn="l"/>
            <a:r>
              <a:rPr lang="fr-FR" sz="700" dirty="0" smtClean="0">
                <a:latin typeface="Franklin Gothic Book" pitchFamily="34" charset="0"/>
              </a:rPr>
              <a:t>46.54.64</a:t>
            </a:r>
            <a:endParaRPr lang="fr-FR" sz="700" dirty="0">
              <a:latin typeface="Franklin Gothic Book" pitchFamily="34" charset="0"/>
            </a:endParaRPr>
          </a:p>
        </p:txBody>
      </p:sp>
      <p:sp>
        <p:nvSpPr>
          <p:cNvPr id="45" name="Rectangle 44"/>
          <p:cNvSpPr/>
          <p:nvPr/>
        </p:nvSpPr>
        <p:spPr>
          <a:xfrm>
            <a:off x="-901250" y="1547783"/>
            <a:ext cx="720000" cy="15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smtClean="0">
                <a:solidFill>
                  <a:srgbClr val="647687"/>
                </a:solidFill>
                <a:latin typeface="Franklin Gothic Book" pitchFamily="34" charset="0"/>
              </a:rPr>
              <a:t>217.217.217</a:t>
            </a:r>
            <a:endParaRPr lang="fr-FR" sz="700" dirty="0">
              <a:solidFill>
                <a:srgbClr val="647687"/>
              </a:solidFill>
              <a:latin typeface="Franklin Gothic Book" pitchFamily="34" charset="0"/>
            </a:endParaRPr>
          </a:p>
        </p:txBody>
      </p:sp>
      <p:sp>
        <p:nvSpPr>
          <p:cNvPr id="46" name="Rectangle 45"/>
          <p:cNvSpPr/>
          <p:nvPr/>
        </p:nvSpPr>
        <p:spPr>
          <a:xfrm>
            <a:off x="-902627" y="1307783"/>
            <a:ext cx="720000" cy="240000"/>
          </a:xfrm>
          <a:prstGeom prst="rect">
            <a:avLst/>
          </a:prstGeom>
          <a:solidFill>
            <a:srgbClr val="647687"/>
          </a:solidFill>
          <a:ln>
            <a:noFill/>
          </a:ln>
        </p:spPr>
        <p:style>
          <a:lnRef idx="2">
            <a:schemeClr val="accent1">
              <a:shade val="50000"/>
            </a:schemeClr>
          </a:lnRef>
          <a:fillRef idx="1">
            <a:schemeClr val="accent1"/>
          </a:fillRef>
          <a:effectRef idx="0">
            <a:schemeClr val="accent1"/>
          </a:effectRef>
          <a:fontRef idx="minor">
            <a:schemeClr val="lt1"/>
          </a:fontRef>
        </p:style>
        <p:txBody>
          <a:bodyPr lIns="31903" tIns="31903" rIns="31903" bIns="31903" rtlCol="0" anchor="t"/>
          <a:lstStyle/>
          <a:p>
            <a:pPr algn="l"/>
            <a:r>
              <a:rPr lang="fr-FR" sz="700" dirty="0" err="1" smtClean="0">
                <a:latin typeface="Franklin Gothic Book" pitchFamily="34" charset="0"/>
              </a:rPr>
              <a:t>Steel</a:t>
            </a:r>
            <a:endParaRPr lang="fr-FR" sz="700" dirty="0" smtClean="0">
              <a:latin typeface="Franklin Gothic Book" pitchFamily="34" charset="0"/>
            </a:endParaRPr>
          </a:p>
          <a:p>
            <a:pPr algn="l"/>
            <a:r>
              <a:rPr lang="fr-FR" sz="700" dirty="0" smtClean="0">
                <a:latin typeface="Franklin Gothic Book" pitchFamily="34" charset="0"/>
              </a:rPr>
              <a:t>100.118.135</a:t>
            </a:r>
            <a:endParaRPr lang="fr-FR" sz="700" dirty="0">
              <a:latin typeface="Franklin Gothic Book" pitchFamily="34" charset="0"/>
            </a:endParaRPr>
          </a:p>
        </p:txBody>
      </p:sp>
      <p:pic>
        <p:nvPicPr>
          <p:cNvPr id="33" name="Picture 2" descr="Z:\1 - Marketing\00 - Charte Graphique &amp; Média\00 - Charte Graphique\01 - Logos FS\Logo image\Logo FS sans fleur - BLANC.png"/>
          <p:cNvPicPr>
            <a:picLocks noChangeAspect="1" noChangeArrowheads="1"/>
          </p:cNvPicPr>
          <p:nvPr/>
        </p:nvPicPr>
        <p:blipFill>
          <a:blip r:embed="rId11" cstate="print"/>
          <a:srcRect/>
          <a:stretch>
            <a:fillRect/>
          </a:stretch>
        </p:blipFill>
        <p:spPr bwMode="auto">
          <a:xfrm>
            <a:off x="1184114" y="5482415"/>
            <a:ext cx="1159772" cy="108000"/>
          </a:xfrm>
          <a:prstGeom prst="rect">
            <a:avLst/>
          </a:prstGeom>
          <a:noFill/>
        </p:spPr>
      </p:pic>
    </p:spTree>
    <p:extLst>
      <p:ext uri="{BB962C8B-B14F-4D97-AF65-F5344CB8AC3E}">
        <p14:creationId xmlns="" xmlns:p14="http://schemas.microsoft.com/office/powerpoint/2010/main" val="2214363496"/>
      </p:ext>
    </p:extLst>
  </p:cSld>
  <p:clrMap bg1="lt1" tx1="dk1" bg2="lt2" tx2="dk2" accent1="accent1" accent2="accent2" accent3="accent3" accent4="accent4" accent5="accent5" accent6="accent6" hlink="hlink" folHlink="folHlink"/>
  <p:sldLayoutIdLst>
    <p:sldLayoutId id="2147483683" r:id="rId1"/>
    <p:sldLayoutId id="2147483675" r:id="rId2"/>
    <p:sldLayoutId id="2147483677" r:id="rId3"/>
    <p:sldLayoutId id="2147483679" r:id="rId4"/>
    <p:sldLayoutId id="2147483676" r:id="rId5"/>
    <p:sldLayoutId id="2147483682" r:id="rId6"/>
    <p:sldLayoutId id="2147483681" r:id="rId7"/>
    <p:sldLayoutId id="2147483668" r:id="rId8"/>
    <p:sldLayoutId id="2147483680" r:id="rId9"/>
  </p:sldLayoutIdLst>
  <p:timing>
    <p:tnLst>
      <p:par>
        <p:cTn id="1" dur="indefinite" restart="never" nodeType="tmRoot"/>
      </p:par>
    </p:tnLst>
  </p:timing>
  <p:hf hdr="0" ftr="0" dt="0"/>
  <p:txStyles>
    <p:titleStyle>
      <a:lvl1pPr algn="l" defTabSz="810341"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02585" indent="-202585" algn="l" defTabSz="810341" rtl="0" eaLnBrk="1" latinLnBrk="0" hangingPunct="1">
        <a:lnSpc>
          <a:spcPct val="90000"/>
        </a:lnSpc>
        <a:spcBef>
          <a:spcPts val="886"/>
        </a:spcBef>
        <a:buFont typeface="Arial" panose="020B0604020202020204" pitchFamily="34" charset="0"/>
        <a:buChar char="•"/>
        <a:defRPr sz="2500" kern="1200">
          <a:solidFill>
            <a:schemeClr val="tx1"/>
          </a:solidFill>
          <a:latin typeface="+mn-lt"/>
          <a:ea typeface="+mn-ea"/>
          <a:cs typeface="+mn-cs"/>
        </a:defRPr>
      </a:lvl1pPr>
      <a:lvl2pPr marL="607755" indent="-202585" algn="l" defTabSz="810341" rtl="0" eaLnBrk="1" latinLnBrk="0" hangingPunct="1">
        <a:lnSpc>
          <a:spcPct val="90000"/>
        </a:lnSpc>
        <a:spcBef>
          <a:spcPts val="443"/>
        </a:spcBef>
        <a:buFont typeface="Arial" panose="020B0604020202020204" pitchFamily="34" charset="0"/>
        <a:buChar char="•"/>
        <a:defRPr sz="2000" kern="1200">
          <a:solidFill>
            <a:schemeClr val="tx1"/>
          </a:solidFill>
          <a:latin typeface="+mn-lt"/>
          <a:ea typeface="+mn-ea"/>
          <a:cs typeface="+mn-cs"/>
        </a:defRPr>
      </a:lvl2pPr>
      <a:lvl3pPr marL="1012926" indent="-202585" algn="l" defTabSz="810341" rtl="0" eaLnBrk="1" latinLnBrk="0" hangingPunct="1">
        <a:lnSpc>
          <a:spcPct val="90000"/>
        </a:lnSpc>
        <a:spcBef>
          <a:spcPts val="443"/>
        </a:spcBef>
        <a:buFont typeface="Arial" panose="020B0604020202020204" pitchFamily="34" charset="0"/>
        <a:buChar char="•"/>
        <a:defRPr sz="1800" kern="1200">
          <a:solidFill>
            <a:schemeClr val="tx1"/>
          </a:solidFill>
          <a:latin typeface="+mn-lt"/>
          <a:ea typeface="+mn-ea"/>
          <a:cs typeface="+mn-cs"/>
        </a:defRPr>
      </a:lvl3pPr>
      <a:lvl4pPr marL="1418095"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4pPr>
      <a:lvl5pPr marL="1823266"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5pPr>
      <a:lvl6pPr marL="2228436"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6pPr>
      <a:lvl7pPr marL="2633607"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7pPr>
      <a:lvl8pPr marL="3038777"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8pPr>
      <a:lvl9pPr marL="3443947" indent="-202585" algn="l" defTabSz="81034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810341" rtl="0" eaLnBrk="1" latinLnBrk="0" hangingPunct="1">
        <a:defRPr sz="1600" kern="1200">
          <a:solidFill>
            <a:schemeClr val="tx1"/>
          </a:solidFill>
          <a:latin typeface="+mn-lt"/>
          <a:ea typeface="+mn-ea"/>
          <a:cs typeface="+mn-cs"/>
        </a:defRPr>
      </a:lvl1pPr>
      <a:lvl2pPr marL="405170" algn="l" defTabSz="810341" rtl="0" eaLnBrk="1" latinLnBrk="0" hangingPunct="1">
        <a:defRPr sz="1600" kern="1200">
          <a:solidFill>
            <a:schemeClr val="tx1"/>
          </a:solidFill>
          <a:latin typeface="+mn-lt"/>
          <a:ea typeface="+mn-ea"/>
          <a:cs typeface="+mn-cs"/>
        </a:defRPr>
      </a:lvl2pPr>
      <a:lvl3pPr marL="810341" algn="l" defTabSz="810341" rtl="0" eaLnBrk="1" latinLnBrk="0" hangingPunct="1">
        <a:defRPr sz="1600" kern="1200">
          <a:solidFill>
            <a:schemeClr val="tx1"/>
          </a:solidFill>
          <a:latin typeface="+mn-lt"/>
          <a:ea typeface="+mn-ea"/>
          <a:cs typeface="+mn-cs"/>
        </a:defRPr>
      </a:lvl3pPr>
      <a:lvl4pPr marL="1215512" algn="l" defTabSz="810341" rtl="0" eaLnBrk="1" latinLnBrk="0" hangingPunct="1">
        <a:defRPr sz="1600" kern="1200">
          <a:solidFill>
            <a:schemeClr val="tx1"/>
          </a:solidFill>
          <a:latin typeface="+mn-lt"/>
          <a:ea typeface="+mn-ea"/>
          <a:cs typeface="+mn-cs"/>
        </a:defRPr>
      </a:lvl4pPr>
      <a:lvl5pPr marL="1620681" algn="l" defTabSz="810341" rtl="0" eaLnBrk="1" latinLnBrk="0" hangingPunct="1">
        <a:defRPr sz="1600" kern="1200">
          <a:solidFill>
            <a:schemeClr val="tx1"/>
          </a:solidFill>
          <a:latin typeface="+mn-lt"/>
          <a:ea typeface="+mn-ea"/>
          <a:cs typeface="+mn-cs"/>
        </a:defRPr>
      </a:lvl5pPr>
      <a:lvl6pPr marL="2025851" algn="l" defTabSz="810341" rtl="0" eaLnBrk="1" latinLnBrk="0" hangingPunct="1">
        <a:defRPr sz="1600" kern="1200">
          <a:solidFill>
            <a:schemeClr val="tx1"/>
          </a:solidFill>
          <a:latin typeface="+mn-lt"/>
          <a:ea typeface="+mn-ea"/>
          <a:cs typeface="+mn-cs"/>
        </a:defRPr>
      </a:lvl6pPr>
      <a:lvl7pPr marL="2431022" algn="l" defTabSz="810341" rtl="0" eaLnBrk="1" latinLnBrk="0" hangingPunct="1">
        <a:defRPr sz="1600" kern="1200">
          <a:solidFill>
            <a:schemeClr val="tx1"/>
          </a:solidFill>
          <a:latin typeface="+mn-lt"/>
          <a:ea typeface="+mn-ea"/>
          <a:cs typeface="+mn-cs"/>
        </a:defRPr>
      </a:lvl7pPr>
      <a:lvl8pPr marL="2836192" algn="l" defTabSz="810341" rtl="0" eaLnBrk="1" latinLnBrk="0" hangingPunct="1">
        <a:defRPr sz="1600" kern="1200">
          <a:solidFill>
            <a:schemeClr val="tx1"/>
          </a:solidFill>
          <a:latin typeface="+mn-lt"/>
          <a:ea typeface="+mn-ea"/>
          <a:cs typeface="+mn-cs"/>
        </a:defRPr>
      </a:lvl8pPr>
      <a:lvl9pPr marL="3241362" algn="l" defTabSz="81034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642922"/>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solidFill>
                  <a:schemeClr val="bg1"/>
                </a:solidFill>
                <a:latin typeface="Montserrat" pitchFamily="2" charset="0"/>
              </a:rPr>
              <a:t>Anna </a:t>
            </a:r>
            <a:r>
              <a:rPr lang="fr-FR" sz="2000" dirty="0" err="1" smtClean="0">
                <a:solidFill>
                  <a:schemeClr val="bg1"/>
                </a:solidFill>
                <a:latin typeface="Montserrat" pitchFamily="2" charset="0"/>
              </a:rPr>
              <a:t>Meulin</a:t>
            </a:r>
            <a:endParaRPr lang="fr-FR" sz="2000" dirty="0">
              <a:solidFill>
                <a:schemeClr val="bg1"/>
              </a:solidFill>
              <a:latin typeface="Montserrat" pitchFamily="2" charset="0"/>
            </a:endParaRPr>
          </a:p>
        </p:txBody>
      </p:sp>
      <p:pic>
        <p:nvPicPr>
          <p:cNvPr id="1026" name="Picture 2" descr="C:\Users\Amélie Duchesne\Downloads\jake-nackos-IF9TK5Uy-KI-unsplash.jpg"/>
          <p:cNvPicPr>
            <a:picLocks noChangeAspect="1" noChangeArrowheads="1"/>
          </p:cNvPicPr>
          <p:nvPr/>
        </p:nvPicPr>
        <p:blipFill>
          <a:blip r:embed="rId2" cstate="print"/>
          <a:srcRect/>
          <a:stretch>
            <a:fillRect/>
          </a:stretch>
        </p:blipFill>
        <p:spPr bwMode="auto">
          <a:xfrm flipH="1">
            <a:off x="392861" y="743130"/>
            <a:ext cx="1643074" cy="2067280"/>
          </a:xfrm>
          <a:prstGeom prst="rect">
            <a:avLst/>
          </a:prstGeom>
          <a:noFill/>
        </p:spPr>
      </p:pic>
      <p:sp>
        <p:nvSpPr>
          <p:cNvPr id="9" name="Rectangle 8"/>
          <p:cNvSpPr/>
          <p:nvPr/>
        </p:nvSpPr>
        <p:spPr>
          <a:xfrm>
            <a:off x="71406" y="2957708"/>
            <a:ext cx="2285984" cy="500066"/>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i="1" dirty="0" smtClean="0">
                <a:latin typeface="Montserrat" pitchFamily="2" charset="0"/>
              </a:rPr>
              <a:t>« Je ne supporte pas de perdre du temps »</a:t>
            </a:r>
            <a:endParaRPr lang="fr-FR" sz="900" b="1" i="1" dirty="0">
              <a:latin typeface="Montserrat" pitchFamily="2" charset="0"/>
            </a:endParaRPr>
          </a:p>
        </p:txBody>
      </p:sp>
      <p:grpSp>
        <p:nvGrpSpPr>
          <p:cNvPr id="25" name="Groupe 24"/>
          <p:cNvGrpSpPr/>
          <p:nvPr/>
        </p:nvGrpSpPr>
        <p:grpSpPr>
          <a:xfrm>
            <a:off x="551258" y="3672088"/>
            <a:ext cx="1458445" cy="873774"/>
            <a:chOff x="526383" y="3571880"/>
            <a:chExt cx="1458445" cy="873774"/>
          </a:xfrm>
        </p:grpSpPr>
        <p:sp>
          <p:nvSpPr>
            <p:cNvPr id="10" name="ZoneTexte 9"/>
            <p:cNvSpPr txBox="1"/>
            <p:nvPr/>
          </p:nvSpPr>
          <p:spPr>
            <a:xfrm>
              <a:off x="787672" y="3571880"/>
              <a:ext cx="433131" cy="230832"/>
            </a:xfrm>
            <a:prstGeom prst="rect">
              <a:avLst/>
            </a:prstGeom>
            <a:noFill/>
          </p:spPr>
          <p:txBody>
            <a:bodyPr wrap="none" rtlCol="0">
              <a:spAutoFit/>
            </a:bodyPr>
            <a:lstStyle/>
            <a:p>
              <a:pPr algn="r"/>
              <a:r>
                <a:rPr lang="fr-FR" sz="900" dirty="0" smtClean="0">
                  <a:solidFill>
                    <a:srgbClr val="FA6800"/>
                  </a:solidFill>
                  <a:latin typeface="Montserrat" pitchFamily="2" charset="0"/>
                </a:rPr>
                <a:t>AGE</a:t>
              </a:r>
              <a:endParaRPr lang="fr-FR" sz="1400" dirty="0">
                <a:solidFill>
                  <a:srgbClr val="FA6800"/>
                </a:solidFill>
                <a:latin typeface="Montserrat" pitchFamily="2" charset="0"/>
              </a:endParaRPr>
            </a:p>
          </p:txBody>
        </p:sp>
        <p:sp>
          <p:nvSpPr>
            <p:cNvPr id="15" name="ZoneTexte 14"/>
            <p:cNvSpPr txBox="1"/>
            <p:nvPr/>
          </p:nvSpPr>
          <p:spPr>
            <a:xfrm>
              <a:off x="1155755" y="3571880"/>
              <a:ext cx="556563" cy="230832"/>
            </a:xfrm>
            <a:prstGeom prst="rect">
              <a:avLst/>
            </a:prstGeom>
            <a:noFill/>
          </p:spPr>
          <p:txBody>
            <a:bodyPr wrap="none" rtlCol="0">
              <a:spAutoFit/>
            </a:bodyPr>
            <a:lstStyle/>
            <a:p>
              <a:r>
                <a:rPr lang="fr-FR" sz="900" dirty="0" smtClean="0">
                  <a:solidFill>
                    <a:srgbClr val="2E3640"/>
                  </a:solidFill>
                  <a:latin typeface="Montserrat" pitchFamily="2" charset="0"/>
                </a:rPr>
                <a:t>26 ans</a:t>
              </a:r>
              <a:endParaRPr lang="fr-FR" sz="900" dirty="0" smtClean="0">
                <a:solidFill>
                  <a:srgbClr val="2E3640"/>
                </a:solidFill>
                <a:latin typeface="Montserrat" pitchFamily="2" charset="0"/>
              </a:endParaRPr>
            </a:p>
          </p:txBody>
        </p:sp>
        <p:sp>
          <p:nvSpPr>
            <p:cNvPr id="13" name="ZoneTexte 12"/>
            <p:cNvSpPr txBox="1"/>
            <p:nvPr/>
          </p:nvSpPr>
          <p:spPr>
            <a:xfrm>
              <a:off x="713932" y="3786194"/>
              <a:ext cx="506869" cy="230832"/>
            </a:xfrm>
            <a:prstGeom prst="rect">
              <a:avLst/>
            </a:prstGeom>
            <a:noFill/>
          </p:spPr>
          <p:txBody>
            <a:bodyPr wrap="none" rtlCol="0">
              <a:spAutoFit/>
            </a:bodyPr>
            <a:lstStyle/>
            <a:p>
              <a:pPr algn="r"/>
              <a:r>
                <a:rPr lang="fr-FR" sz="900" dirty="0" smtClean="0">
                  <a:solidFill>
                    <a:srgbClr val="FA6800"/>
                  </a:solidFill>
                  <a:latin typeface="Montserrat" pitchFamily="2" charset="0"/>
                </a:rPr>
                <a:t>VILLE</a:t>
              </a:r>
              <a:endParaRPr lang="fr-FR" sz="1400" dirty="0">
                <a:solidFill>
                  <a:srgbClr val="FA6800"/>
                </a:solidFill>
                <a:latin typeface="Montserrat" pitchFamily="2" charset="0"/>
              </a:endParaRPr>
            </a:p>
          </p:txBody>
        </p:sp>
        <p:sp>
          <p:nvSpPr>
            <p:cNvPr id="16" name="ZoneTexte 15"/>
            <p:cNvSpPr txBox="1"/>
            <p:nvPr/>
          </p:nvSpPr>
          <p:spPr>
            <a:xfrm>
              <a:off x="1155755" y="3786194"/>
              <a:ext cx="466794" cy="230832"/>
            </a:xfrm>
            <a:prstGeom prst="rect">
              <a:avLst/>
            </a:prstGeom>
            <a:noFill/>
          </p:spPr>
          <p:txBody>
            <a:bodyPr wrap="none" rtlCol="0">
              <a:spAutoFit/>
            </a:bodyPr>
            <a:lstStyle/>
            <a:p>
              <a:r>
                <a:rPr lang="fr-FR" sz="900" dirty="0" smtClean="0">
                  <a:solidFill>
                    <a:srgbClr val="2E3640"/>
                  </a:solidFill>
                  <a:latin typeface="Montserrat" pitchFamily="2" charset="0"/>
                </a:rPr>
                <a:t>Lyon</a:t>
              </a:r>
              <a:endParaRPr lang="fr-FR" sz="900" dirty="0" smtClean="0">
                <a:solidFill>
                  <a:srgbClr val="2E3640"/>
                </a:solidFill>
                <a:latin typeface="Montserrat" pitchFamily="2" charset="0"/>
              </a:endParaRPr>
            </a:p>
          </p:txBody>
        </p:sp>
        <p:sp>
          <p:nvSpPr>
            <p:cNvPr id="11" name="ZoneTexte 10"/>
            <p:cNvSpPr txBox="1"/>
            <p:nvPr/>
          </p:nvSpPr>
          <p:spPr>
            <a:xfrm>
              <a:off x="532795" y="4000508"/>
              <a:ext cx="688009" cy="230832"/>
            </a:xfrm>
            <a:prstGeom prst="rect">
              <a:avLst/>
            </a:prstGeom>
            <a:noFill/>
          </p:spPr>
          <p:txBody>
            <a:bodyPr wrap="none" rtlCol="0">
              <a:spAutoFit/>
            </a:bodyPr>
            <a:lstStyle/>
            <a:p>
              <a:pPr algn="r"/>
              <a:r>
                <a:rPr lang="fr-FR" sz="900" dirty="0" smtClean="0">
                  <a:solidFill>
                    <a:srgbClr val="FA6800"/>
                  </a:solidFill>
                  <a:latin typeface="Montserrat" pitchFamily="2" charset="0"/>
                </a:rPr>
                <a:t>TRAVAIL</a:t>
              </a:r>
              <a:endParaRPr lang="fr-FR" sz="1400" dirty="0">
                <a:solidFill>
                  <a:srgbClr val="FA6800"/>
                </a:solidFill>
                <a:latin typeface="Montserrat" pitchFamily="2" charset="0"/>
              </a:endParaRPr>
            </a:p>
          </p:txBody>
        </p:sp>
        <p:sp>
          <p:nvSpPr>
            <p:cNvPr id="17" name="ZoneTexte 16"/>
            <p:cNvSpPr txBox="1"/>
            <p:nvPr/>
          </p:nvSpPr>
          <p:spPr>
            <a:xfrm>
              <a:off x="1155755" y="4000508"/>
              <a:ext cx="829073" cy="230832"/>
            </a:xfrm>
            <a:prstGeom prst="rect">
              <a:avLst/>
            </a:prstGeom>
            <a:noFill/>
          </p:spPr>
          <p:txBody>
            <a:bodyPr wrap="none" rtlCol="0">
              <a:spAutoFit/>
            </a:bodyPr>
            <a:lstStyle/>
            <a:p>
              <a:r>
                <a:rPr lang="fr-FR" sz="900" dirty="0" smtClean="0">
                  <a:solidFill>
                    <a:srgbClr val="2E3640"/>
                  </a:solidFill>
                  <a:latin typeface="Montserrat" pitchFamily="2" charset="0"/>
                </a:rPr>
                <a:t>Journaliste</a:t>
              </a:r>
              <a:endParaRPr lang="fr-FR" sz="900" dirty="0" smtClean="0">
                <a:solidFill>
                  <a:srgbClr val="2E3640"/>
                </a:solidFill>
                <a:latin typeface="Montserrat" pitchFamily="2" charset="0"/>
              </a:endParaRPr>
            </a:p>
          </p:txBody>
        </p:sp>
        <p:sp>
          <p:nvSpPr>
            <p:cNvPr id="12" name="ZoneTexte 11"/>
            <p:cNvSpPr txBox="1"/>
            <p:nvPr/>
          </p:nvSpPr>
          <p:spPr>
            <a:xfrm>
              <a:off x="526383" y="4214822"/>
              <a:ext cx="694421" cy="230832"/>
            </a:xfrm>
            <a:prstGeom prst="rect">
              <a:avLst/>
            </a:prstGeom>
            <a:noFill/>
          </p:spPr>
          <p:txBody>
            <a:bodyPr wrap="none" rtlCol="0">
              <a:spAutoFit/>
            </a:bodyPr>
            <a:lstStyle/>
            <a:p>
              <a:pPr algn="r"/>
              <a:r>
                <a:rPr lang="fr-FR" sz="900" dirty="0" smtClean="0">
                  <a:solidFill>
                    <a:srgbClr val="FA6800"/>
                  </a:solidFill>
                  <a:latin typeface="Montserrat" pitchFamily="2" charset="0"/>
                </a:rPr>
                <a:t>FAMILLE</a:t>
              </a:r>
              <a:endParaRPr lang="fr-FR" sz="1400" dirty="0">
                <a:solidFill>
                  <a:srgbClr val="FA6800"/>
                </a:solidFill>
                <a:latin typeface="Montserrat" pitchFamily="2" charset="0"/>
              </a:endParaRPr>
            </a:p>
          </p:txBody>
        </p:sp>
        <p:sp>
          <p:nvSpPr>
            <p:cNvPr id="18" name="ZoneTexte 17"/>
            <p:cNvSpPr txBox="1"/>
            <p:nvPr/>
          </p:nvSpPr>
          <p:spPr>
            <a:xfrm>
              <a:off x="1155755" y="4214822"/>
              <a:ext cx="813043" cy="230832"/>
            </a:xfrm>
            <a:prstGeom prst="rect">
              <a:avLst/>
            </a:prstGeom>
            <a:noFill/>
          </p:spPr>
          <p:txBody>
            <a:bodyPr wrap="none" rtlCol="0">
              <a:spAutoFit/>
            </a:bodyPr>
            <a:lstStyle/>
            <a:p>
              <a:r>
                <a:rPr lang="fr-FR" sz="900" dirty="0" smtClean="0">
                  <a:solidFill>
                    <a:srgbClr val="2E3640"/>
                  </a:solidFill>
                  <a:latin typeface="Montserrat" pitchFamily="2" charset="0"/>
                </a:rPr>
                <a:t>Célibataire</a:t>
              </a:r>
              <a:endParaRPr lang="fr-FR" sz="900" dirty="0" smtClean="0">
                <a:solidFill>
                  <a:srgbClr val="2E3640"/>
                </a:solidFill>
                <a:latin typeface="Montserrat" pitchFamily="2" charset="0"/>
              </a:endParaRPr>
            </a:p>
          </p:txBody>
        </p:sp>
      </p:grpSp>
      <p:grpSp>
        <p:nvGrpSpPr>
          <p:cNvPr id="33" name="Groupe 32"/>
          <p:cNvGrpSpPr/>
          <p:nvPr/>
        </p:nvGrpSpPr>
        <p:grpSpPr>
          <a:xfrm>
            <a:off x="201756" y="4714888"/>
            <a:ext cx="2000264" cy="487540"/>
            <a:chOff x="428596" y="5000640"/>
            <a:chExt cx="2000264" cy="487540"/>
          </a:xfrm>
        </p:grpSpPr>
        <p:sp>
          <p:nvSpPr>
            <p:cNvPr id="29" name="Rectangle 28"/>
            <p:cNvSpPr/>
            <p:nvPr/>
          </p:nvSpPr>
          <p:spPr>
            <a:xfrm>
              <a:off x="428596" y="5000640"/>
              <a:ext cx="1071570" cy="214314"/>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latin typeface="Montserrat" pitchFamily="2" charset="0"/>
                </a:rPr>
                <a:t>Proactive</a:t>
              </a:r>
              <a:endParaRPr lang="fr-FR" sz="900" b="1" dirty="0">
                <a:latin typeface="Montserrat" pitchFamily="2" charset="0"/>
              </a:endParaRPr>
            </a:p>
          </p:txBody>
        </p:sp>
        <p:sp>
          <p:nvSpPr>
            <p:cNvPr id="30" name="Rectangle 29"/>
            <p:cNvSpPr/>
            <p:nvPr/>
          </p:nvSpPr>
          <p:spPr>
            <a:xfrm>
              <a:off x="1571604" y="5000640"/>
              <a:ext cx="857256" cy="214314"/>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latin typeface="Montserrat" pitchFamily="2" charset="0"/>
                </a:rPr>
                <a:t>Sociale</a:t>
              </a:r>
              <a:endParaRPr lang="fr-FR" sz="900" b="1" dirty="0">
                <a:latin typeface="Montserrat" pitchFamily="2" charset="0"/>
              </a:endParaRPr>
            </a:p>
          </p:txBody>
        </p:sp>
        <p:sp>
          <p:nvSpPr>
            <p:cNvPr id="31" name="Rectangle 30"/>
            <p:cNvSpPr/>
            <p:nvPr/>
          </p:nvSpPr>
          <p:spPr>
            <a:xfrm>
              <a:off x="1357290" y="5273866"/>
              <a:ext cx="1071570" cy="214314"/>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latin typeface="Montserrat" pitchFamily="2" charset="0"/>
                </a:rPr>
                <a:t>Méthodique</a:t>
              </a:r>
              <a:endParaRPr lang="fr-FR" sz="900" b="1" dirty="0">
                <a:latin typeface="Montserrat" pitchFamily="2" charset="0"/>
              </a:endParaRPr>
            </a:p>
          </p:txBody>
        </p:sp>
        <p:sp>
          <p:nvSpPr>
            <p:cNvPr id="32" name="Rectangle 31"/>
            <p:cNvSpPr/>
            <p:nvPr/>
          </p:nvSpPr>
          <p:spPr>
            <a:xfrm>
              <a:off x="428596" y="5273866"/>
              <a:ext cx="857256" cy="214314"/>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latin typeface="Montserrat" pitchFamily="2" charset="0"/>
                </a:rPr>
                <a:t>Festive</a:t>
              </a:r>
              <a:endParaRPr lang="fr-FR" sz="900" b="1" dirty="0">
                <a:latin typeface="Montserrat" pitchFamily="2" charset="0"/>
              </a:endParaRPr>
            </a:p>
          </p:txBody>
        </p:sp>
      </p:grpSp>
      <p:sp>
        <p:nvSpPr>
          <p:cNvPr id="35" name="Rectangle 34"/>
          <p:cNvSpPr/>
          <p:nvPr/>
        </p:nvSpPr>
        <p:spPr>
          <a:xfrm>
            <a:off x="2714612" y="785798"/>
            <a:ext cx="2643206" cy="1857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p:cNvSpPr txBox="1"/>
          <p:nvPr/>
        </p:nvSpPr>
        <p:spPr>
          <a:xfrm>
            <a:off x="2745926" y="807132"/>
            <a:ext cx="2540453" cy="1708160"/>
          </a:xfrm>
          <a:prstGeom prst="rect">
            <a:avLst/>
          </a:prstGeom>
          <a:noFill/>
        </p:spPr>
        <p:txBody>
          <a:bodyPr wrap="square" rtlCol="0">
            <a:spAutoFit/>
          </a:bodyPr>
          <a:lstStyle/>
          <a:p>
            <a:r>
              <a:rPr lang="fr-FR" sz="1200" dirty="0" smtClean="0">
                <a:solidFill>
                  <a:srgbClr val="FA6800"/>
                </a:solidFill>
                <a:latin typeface="Montserrat" pitchFamily="2" charset="0"/>
              </a:rPr>
              <a:t>Bio</a:t>
            </a:r>
            <a:endParaRPr lang="fr-FR" dirty="0" smtClean="0">
              <a:solidFill>
                <a:srgbClr val="FA6800"/>
              </a:solidFill>
              <a:latin typeface="Montserrat" pitchFamily="2" charset="0"/>
            </a:endParaRPr>
          </a:p>
          <a:p>
            <a:endParaRPr lang="fr-FR" sz="300" dirty="0" smtClean="0">
              <a:latin typeface="Montserrat" pitchFamily="2" charset="0"/>
            </a:endParaRPr>
          </a:p>
          <a:p>
            <a:r>
              <a:rPr lang="fr-FR" sz="900" dirty="0" smtClean="0">
                <a:latin typeface="Montserrat Light" pitchFamily="2" charset="0"/>
              </a:rPr>
              <a:t>Anna est une jeune journaliste très engagée auprès de la cause féministe. Elle aime beaucoup sa ville car elle y a un grand cercle d’amis et sa famille. Cependant elle aime également prendre du temps seule pour voyager en mode road trip. Elle est très connectée et aime beaucoup partager ses photos. Elle aime décortiquer et analyser les choses et apprécie les discours francs et directs. </a:t>
            </a:r>
            <a:endParaRPr lang="fr-FR" dirty="0">
              <a:latin typeface="Montserrat Light" pitchFamily="2" charset="0"/>
            </a:endParaRPr>
          </a:p>
        </p:txBody>
      </p:sp>
      <p:sp>
        <p:nvSpPr>
          <p:cNvPr id="37" name="ZoneTexte 36"/>
          <p:cNvSpPr txBox="1"/>
          <p:nvPr/>
        </p:nvSpPr>
        <p:spPr>
          <a:xfrm>
            <a:off x="2745926" y="2767273"/>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Personnalité</a:t>
            </a:r>
            <a:endParaRPr lang="fr-FR" dirty="0" smtClean="0">
              <a:solidFill>
                <a:srgbClr val="FA6800"/>
              </a:solidFill>
              <a:latin typeface="Montserrat" pitchFamily="2" charset="0"/>
            </a:endParaRPr>
          </a:p>
        </p:txBody>
      </p:sp>
      <p:grpSp>
        <p:nvGrpSpPr>
          <p:cNvPr id="58" name="Groupe 57"/>
          <p:cNvGrpSpPr/>
          <p:nvPr/>
        </p:nvGrpSpPr>
        <p:grpSpPr>
          <a:xfrm>
            <a:off x="2767261" y="3055930"/>
            <a:ext cx="2401295" cy="285752"/>
            <a:chOff x="2767261" y="3000376"/>
            <a:chExt cx="2401295" cy="285752"/>
          </a:xfrm>
        </p:grpSpPr>
        <p:sp>
          <p:nvSpPr>
            <p:cNvPr id="39" name="Rectangle 38"/>
            <p:cNvSpPr/>
            <p:nvPr/>
          </p:nvSpPr>
          <p:spPr>
            <a:xfrm>
              <a:off x="2857488" y="3214690"/>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p:cNvSpPr txBox="1"/>
            <p:nvPr/>
          </p:nvSpPr>
          <p:spPr>
            <a:xfrm>
              <a:off x="2767261" y="3000376"/>
              <a:ext cx="857256" cy="215444"/>
            </a:xfrm>
            <a:prstGeom prst="rect">
              <a:avLst/>
            </a:prstGeom>
            <a:noFill/>
          </p:spPr>
          <p:txBody>
            <a:bodyPr wrap="square" rtlCol="0">
              <a:spAutoFit/>
            </a:bodyPr>
            <a:lstStyle/>
            <a:p>
              <a:r>
                <a:rPr lang="fr-FR" sz="800" dirty="0" smtClean="0">
                  <a:latin typeface="Montserrat Light" pitchFamily="2" charset="0"/>
                </a:rPr>
                <a:t>Introvertie</a:t>
              </a:r>
              <a:endParaRPr lang="fr-FR" dirty="0">
                <a:latin typeface="Montserrat Light" pitchFamily="2" charset="0"/>
              </a:endParaRPr>
            </a:p>
          </p:txBody>
        </p:sp>
        <p:sp>
          <p:nvSpPr>
            <p:cNvPr id="44" name="ZoneTexte 43"/>
            <p:cNvSpPr txBox="1"/>
            <p:nvPr/>
          </p:nvSpPr>
          <p:spPr>
            <a:xfrm>
              <a:off x="4311300" y="3000376"/>
              <a:ext cx="857256" cy="215444"/>
            </a:xfrm>
            <a:prstGeom prst="rect">
              <a:avLst/>
            </a:prstGeom>
            <a:noFill/>
          </p:spPr>
          <p:txBody>
            <a:bodyPr wrap="square" rtlCol="0">
              <a:spAutoFit/>
            </a:bodyPr>
            <a:lstStyle/>
            <a:p>
              <a:r>
                <a:rPr lang="fr-FR" sz="800" dirty="0" smtClean="0">
                  <a:latin typeface="Montserrat Light" pitchFamily="2" charset="0"/>
                </a:rPr>
                <a:t>Extravertie</a:t>
              </a:r>
              <a:endParaRPr lang="fr-FR" dirty="0">
                <a:latin typeface="Montserrat Light" pitchFamily="2" charset="0"/>
              </a:endParaRPr>
            </a:p>
          </p:txBody>
        </p:sp>
        <p:sp>
          <p:nvSpPr>
            <p:cNvPr id="45" name="Rectangle 44"/>
            <p:cNvSpPr/>
            <p:nvPr/>
          </p:nvSpPr>
          <p:spPr>
            <a:xfrm>
              <a:off x="4429124" y="3214690"/>
              <a:ext cx="142876" cy="71438"/>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7" name="Groupe 56"/>
          <p:cNvGrpSpPr/>
          <p:nvPr/>
        </p:nvGrpSpPr>
        <p:grpSpPr>
          <a:xfrm>
            <a:off x="2767261" y="3402972"/>
            <a:ext cx="2532818" cy="293145"/>
            <a:chOff x="2767261" y="3357566"/>
            <a:chExt cx="2532818" cy="293145"/>
          </a:xfrm>
        </p:grpSpPr>
        <p:sp>
          <p:nvSpPr>
            <p:cNvPr id="40" name="Rectangle 39"/>
            <p:cNvSpPr/>
            <p:nvPr/>
          </p:nvSpPr>
          <p:spPr>
            <a:xfrm>
              <a:off x="2857488" y="3579273"/>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p:cNvSpPr txBox="1"/>
            <p:nvPr/>
          </p:nvSpPr>
          <p:spPr>
            <a:xfrm>
              <a:off x="2767261" y="3357566"/>
              <a:ext cx="857256" cy="215444"/>
            </a:xfrm>
            <a:prstGeom prst="rect">
              <a:avLst/>
            </a:prstGeom>
            <a:noFill/>
          </p:spPr>
          <p:txBody>
            <a:bodyPr wrap="square" rtlCol="0">
              <a:spAutoFit/>
            </a:bodyPr>
            <a:lstStyle/>
            <a:p>
              <a:r>
                <a:rPr lang="fr-FR" sz="800" dirty="0" smtClean="0">
                  <a:latin typeface="Montserrat Light" pitchFamily="2" charset="0"/>
                </a:rPr>
                <a:t>Analytique</a:t>
              </a:r>
              <a:endParaRPr lang="fr-FR" dirty="0">
                <a:latin typeface="Montserrat Light" pitchFamily="2" charset="0"/>
              </a:endParaRPr>
            </a:p>
          </p:txBody>
        </p:sp>
        <p:sp>
          <p:nvSpPr>
            <p:cNvPr id="47" name="ZoneTexte 46"/>
            <p:cNvSpPr txBox="1"/>
            <p:nvPr/>
          </p:nvSpPr>
          <p:spPr>
            <a:xfrm>
              <a:off x="4442823" y="3357566"/>
              <a:ext cx="857256" cy="215444"/>
            </a:xfrm>
            <a:prstGeom prst="rect">
              <a:avLst/>
            </a:prstGeom>
            <a:noFill/>
          </p:spPr>
          <p:txBody>
            <a:bodyPr wrap="square" rtlCol="0">
              <a:spAutoFit/>
            </a:bodyPr>
            <a:lstStyle/>
            <a:p>
              <a:r>
                <a:rPr lang="fr-FR" sz="800" dirty="0" smtClean="0">
                  <a:latin typeface="Montserrat Light" pitchFamily="2" charset="0"/>
                </a:rPr>
                <a:t>Créative</a:t>
              </a:r>
              <a:endParaRPr lang="fr-FR" dirty="0">
                <a:latin typeface="Montserrat Light" pitchFamily="2" charset="0"/>
              </a:endParaRPr>
            </a:p>
          </p:txBody>
        </p:sp>
        <p:sp>
          <p:nvSpPr>
            <p:cNvPr id="48" name="Rectangle 47"/>
            <p:cNvSpPr/>
            <p:nvPr/>
          </p:nvSpPr>
          <p:spPr>
            <a:xfrm>
              <a:off x="3786182" y="3571880"/>
              <a:ext cx="142876" cy="71438"/>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6" name="Groupe 55"/>
          <p:cNvGrpSpPr/>
          <p:nvPr/>
        </p:nvGrpSpPr>
        <p:grpSpPr>
          <a:xfrm>
            <a:off x="2767261" y="3756587"/>
            <a:ext cx="2332402" cy="286882"/>
            <a:chOff x="2767261" y="3713626"/>
            <a:chExt cx="2332402" cy="286882"/>
          </a:xfrm>
        </p:grpSpPr>
        <p:sp>
          <p:nvSpPr>
            <p:cNvPr id="41" name="Rectangle 40"/>
            <p:cNvSpPr/>
            <p:nvPr/>
          </p:nvSpPr>
          <p:spPr>
            <a:xfrm>
              <a:off x="2857488" y="3929070"/>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p:cNvSpPr txBox="1"/>
            <p:nvPr/>
          </p:nvSpPr>
          <p:spPr>
            <a:xfrm>
              <a:off x="2767261" y="3713626"/>
              <a:ext cx="857256" cy="215444"/>
            </a:xfrm>
            <a:prstGeom prst="rect">
              <a:avLst/>
            </a:prstGeom>
            <a:noFill/>
          </p:spPr>
          <p:txBody>
            <a:bodyPr wrap="square" rtlCol="0">
              <a:spAutoFit/>
            </a:bodyPr>
            <a:lstStyle/>
            <a:p>
              <a:r>
                <a:rPr lang="fr-FR" sz="800" dirty="0" smtClean="0">
                  <a:latin typeface="Montserrat Light" pitchFamily="2" charset="0"/>
                </a:rPr>
                <a:t>Loyale</a:t>
              </a:r>
              <a:endParaRPr lang="fr-FR" dirty="0">
                <a:latin typeface="Montserrat Light" pitchFamily="2" charset="0"/>
              </a:endParaRPr>
            </a:p>
          </p:txBody>
        </p:sp>
        <p:sp>
          <p:nvSpPr>
            <p:cNvPr id="50" name="ZoneTexte 49"/>
            <p:cNvSpPr txBox="1"/>
            <p:nvPr/>
          </p:nvSpPr>
          <p:spPr>
            <a:xfrm>
              <a:off x="4242407" y="3713626"/>
              <a:ext cx="857256" cy="215444"/>
            </a:xfrm>
            <a:prstGeom prst="rect">
              <a:avLst/>
            </a:prstGeom>
            <a:noFill/>
          </p:spPr>
          <p:txBody>
            <a:bodyPr wrap="square" rtlCol="0">
              <a:spAutoFit/>
            </a:bodyPr>
            <a:lstStyle/>
            <a:p>
              <a:r>
                <a:rPr lang="fr-FR" sz="800" dirty="0" smtClean="0">
                  <a:latin typeface="Montserrat Light" pitchFamily="2" charset="0"/>
                </a:rPr>
                <a:t>Inconstante</a:t>
              </a:r>
              <a:endParaRPr lang="fr-FR" dirty="0">
                <a:latin typeface="Montserrat Light" pitchFamily="2" charset="0"/>
              </a:endParaRPr>
            </a:p>
          </p:txBody>
        </p:sp>
        <p:sp>
          <p:nvSpPr>
            <p:cNvPr id="51" name="Rectangle 50"/>
            <p:cNvSpPr/>
            <p:nvPr/>
          </p:nvSpPr>
          <p:spPr>
            <a:xfrm>
              <a:off x="3286116" y="3929070"/>
              <a:ext cx="142876" cy="71438"/>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5" name="Groupe 54"/>
          <p:cNvGrpSpPr/>
          <p:nvPr/>
        </p:nvGrpSpPr>
        <p:grpSpPr>
          <a:xfrm>
            <a:off x="2767261" y="4106907"/>
            <a:ext cx="2603083" cy="286882"/>
            <a:chOff x="2767261" y="4070816"/>
            <a:chExt cx="2603083" cy="286882"/>
          </a:xfrm>
        </p:grpSpPr>
        <p:sp>
          <p:nvSpPr>
            <p:cNvPr id="42" name="Rectangle 41"/>
            <p:cNvSpPr/>
            <p:nvPr/>
          </p:nvSpPr>
          <p:spPr>
            <a:xfrm>
              <a:off x="2857488" y="4286260"/>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p:cNvSpPr txBox="1"/>
            <p:nvPr/>
          </p:nvSpPr>
          <p:spPr>
            <a:xfrm>
              <a:off x="2767261" y="4070816"/>
              <a:ext cx="857256" cy="215444"/>
            </a:xfrm>
            <a:prstGeom prst="rect">
              <a:avLst/>
            </a:prstGeom>
            <a:noFill/>
          </p:spPr>
          <p:txBody>
            <a:bodyPr wrap="square" rtlCol="0">
              <a:spAutoFit/>
            </a:bodyPr>
            <a:lstStyle/>
            <a:p>
              <a:r>
                <a:rPr lang="fr-FR" sz="800" dirty="0" smtClean="0">
                  <a:latin typeface="Montserrat Light" pitchFamily="2" charset="0"/>
                </a:rPr>
                <a:t>Passive</a:t>
              </a:r>
              <a:endParaRPr lang="fr-FR" dirty="0">
                <a:latin typeface="Montserrat Light" pitchFamily="2" charset="0"/>
              </a:endParaRPr>
            </a:p>
          </p:txBody>
        </p:sp>
        <p:sp>
          <p:nvSpPr>
            <p:cNvPr id="53" name="ZoneTexte 52"/>
            <p:cNvSpPr txBox="1"/>
            <p:nvPr/>
          </p:nvSpPr>
          <p:spPr>
            <a:xfrm>
              <a:off x="4513088" y="4070816"/>
              <a:ext cx="857256" cy="215444"/>
            </a:xfrm>
            <a:prstGeom prst="rect">
              <a:avLst/>
            </a:prstGeom>
            <a:noFill/>
          </p:spPr>
          <p:txBody>
            <a:bodyPr wrap="square" rtlCol="0">
              <a:spAutoFit/>
            </a:bodyPr>
            <a:lstStyle/>
            <a:p>
              <a:r>
                <a:rPr lang="fr-FR" sz="800" dirty="0" smtClean="0">
                  <a:latin typeface="Montserrat Light" pitchFamily="2" charset="0"/>
                </a:rPr>
                <a:t>Active</a:t>
              </a:r>
              <a:endParaRPr lang="fr-FR" dirty="0">
                <a:latin typeface="Montserrat Light" pitchFamily="2" charset="0"/>
              </a:endParaRPr>
            </a:p>
          </p:txBody>
        </p:sp>
        <p:sp>
          <p:nvSpPr>
            <p:cNvPr id="54" name="Rectangle 53"/>
            <p:cNvSpPr/>
            <p:nvPr/>
          </p:nvSpPr>
          <p:spPr>
            <a:xfrm>
              <a:off x="4786314" y="4286260"/>
              <a:ext cx="142876" cy="71438"/>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9" name="ZoneTexte 58"/>
          <p:cNvSpPr txBox="1"/>
          <p:nvPr/>
        </p:nvSpPr>
        <p:spPr>
          <a:xfrm>
            <a:off x="2745926" y="4580765"/>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Moyens de communication</a:t>
            </a:r>
            <a:endParaRPr lang="fr-FR" dirty="0" smtClean="0">
              <a:solidFill>
                <a:srgbClr val="FA6800"/>
              </a:solidFill>
              <a:latin typeface="Montserrat" pitchFamily="2" charset="0"/>
            </a:endParaRPr>
          </a:p>
        </p:txBody>
      </p:sp>
      <p:grpSp>
        <p:nvGrpSpPr>
          <p:cNvPr id="99" name="Groupe 98"/>
          <p:cNvGrpSpPr/>
          <p:nvPr/>
        </p:nvGrpSpPr>
        <p:grpSpPr>
          <a:xfrm>
            <a:off x="2857488" y="4932920"/>
            <a:ext cx="1857388" cy="500066"/>
            <a:chOff x="2857488" y="4932920"/>
            <a:chExt cx="1857388" cy="500066"/>
          </a:xfrm>
        </p:grpSpPr>
        <p:pic>
          <p:nvPicPr>
            <p:cNvPr id="1028" name="Picture 4" descr="logo-instagram"/>
            <p:cNvPicPr>
              <a:picLocks noChangeAspect="1" noChangeArrowheads="1"/>
            </p:cNvPicPr>
            <p:nvPr/>
          </p:nvPicPr>
          <p:blipFill>
            <a:blip r:embed="rId3" cstate="print"/>
            <a:srcRect/>
            <a:stretch>
              <a:fillRect/>
            </a:stretch>
          </p:blipFill>
          <p:spPr bwMode="auto">
            <a:xfrm flipH="1">
              <a:off x="2857488" y="4932920"/>
              <a:ext cx="500066" cy="500066"/>
            </a:xfrm>
            <a:prstGeom prst="rect">
              <a:avLst/>
            </a:prstGeom>
            <a:noFill/>
          </p:spPr>
        </p:pic>
        <p:pic>
          <p:nvPicPr>
            <p:cNvPr id="1030" name="Picture 6" descr="Fichier:Mail (Apple) logo.png — Wikipédia"/>
            <p:cNvPicPr>
              <a:picLocks noChangeAspect="1" noChangeArrowheads="1"/>
            </p:cNvPicPr>
            <p:nvPr/>
          </p:nvPicPr>
          <p:blipFill>
            <a:blip r:embed="rId4" cstate="print"/>
            <a:srcRect/>
            <a:stretch>
              <a:fillRect/>
            </a:stretch>
          </p:blipFill>
          <p:spPr bwMode="auto">
            <a:xfrm>
              <a:off x="4429124" y="5147234"/>
              <a:ext cx="285752" cy="285752"/>
            </a:xfrm>
            <a:prstGeom prst="rect">
              <a:avLst/>
            </a:prstGeom>
            <a:noFill/>
          </p:spPr>
        </p:pic>
        <p:pic>
          <p:nvPicPr>
            <p:cNvPr id="1032" name="Picture 8" descr="Fichier:Phone iOS.png — Wikipédia"/>
            <p:cNvPicPr>
              <a:picLocks noChangeAspect="1" noChangeArrowheads="1"/>
            </p:cNvPicPr>
            <p:nvPr/>
          </p:nvPicPr>
          <p:blipFill>
            <a:blip r:embed="rId5" cstate="print"/>
            <a:srcRect/>
            <a:stretch>
              <a:fillRect/>
            </a:stretch>
          </p:blipFill>
          <p:spPr bwMode="auto">
            <a:xfrm>
              <a:off x="3952870" y="5075796"/>
              <a:ext cx="357190" cy="357190"/>
            </a:xfrm>
            <a:prstGeom prst="rect">
              <a:avLst/>
            </a:prstGeom>
            <a:noFill/>
          </p:spPr>
        </p:pic>
        <p:pic>
          <p:nvPicPr>
            <p:cNvPr id="1034" name="Picture 10" descr="Fichier:WhatsApp logo-color-vertical.svg — Wikipédia"/>
            <p:cNvPicPr>
              <a:picLocks noChangeAspect="1" noChangeArrowheads="1"/>
            </p:cNvPicPr>
            <p:nvPr/>
          </p:nvPicPr>
          <p:blipFill>
            <a:blip r:embed="rId6" cstate="print"/>
            <a:srcRect/>
            <a:stretch>
              <a:fillRect/>
            </a:stretch>
          </p:blipFill>
          <p:spPr bwMode="auto">
            <a:xfrm>
              <a:off x="3476617" y="5075796"/>
              <a:ext cx="357190" cy="357190"/>
            </a:xfrm>
            <a:prstGeom prst="rect">
              <a:avLst/>
            </a:prstGeom>
            <a:noFill/>
          </p:spPr>
        </p:pic>
      </p:grpSp>
      <p:grpSp>
        <p:nvGrpSpPr>
          <p:cNvPr id="91" name="Groupe 90"/>
          <p:cNvGrpSpPr/>
          <p:nvPr/>
        </p:nvGrpSpPr>
        <p:grpSpPr>
          <a:xfrm>
            <a:off x="5817761" y="807132"/>
            <a:ext cx="2826205" cy="843687"/>
            <a:chOff x="5817761" y="807132"/>
            <a:chExt cx="2826205" cy="843687"/>
          </a:xfrm>
        </p:grpSpPr>
        <p:sp>
          <p:nvSpPr>
            <p:cNvPr id="64" name="ZoneTexte 63"/>
            <p:cNvSpPr txBox="1"/>
            <p:nvPr/>
          </p:nvSpPr>
          <p:spPr>
            <a:xfrm>
              <a:off x="5817761" y="807132"/>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Objectifs</a:t>
              </a:r>
              <a:endParaRPr lang="fr-FR" dirty="0" smtClean="0">
                <a:solidFill>
                  <a:srgbClr val="FA6800"/>
                </a:solidFill>
                <a:latin typeface="Montserrat" pitchFamily="2" charset="0"/>
              </a:endParaRPr>
            </a:p>
          </p:txBody>
        </p:sp>
        <p:sp>
          <p:nvSpPr>
            <p:cNvPr id="66" name="ZoneTexte 65"/>
            <p:cNvSpPr txBox="1"/>
            <p:nvPr/>
          </p:nvSpPr>
          <p:spPr>
            <a:xfrm>
              <a:off x="5817761" y="1142988"/>
              <a:ext cx="2826205" cy="507831"/>
            </a:xfrm>
            <a:prstGeom prst="rect">
              <a:avLst/>
            </a:prstGeom>
            <a:noFill/>
          </p:spPr>
          <p:txBody>
            <a:bodyPr wrap="square" rtlCol="0">
              <a:spAutoFit/>
            </a:bodyPr>
            <a:lstStyle/>
            <a:p>
              <a:pPr>
                <a:buFont typeface="Arial" pitchFamily="34" charset="0"/>
                <a:buChar char="•"/>
              </a:pPr>
              <a:r>
                <a:rPr lang="fr-FR" sz="900" dirty="0" smtClean="0">
                  <a:latin typeface="Montserrat Light" pitchFamily="2" charset="0"/>
                </a:rPr>
                <a:t> Partager des informations facilement</a:t>
              </a:r>
            </a:p>
            <a:p>
              <a:pPr>
                <a:buFont typeface="Arial" pitchFamily="34" charset="0"/>
                <a:buChar char="•"/>
              </a:pPr>
              <a:r>
                <a:rPr lang="fr-FR" sz="900" dirty="0" smtClean="0">
                  <a:latin typeface="Montserrat Light" pitchFamily="2" charset="0"/>
                </a:rPr>
                <a:t> Rendre l’information accessible et ludique</a:t>
              </a:r>
            </a:p>
            <a:p>
              <a:pPr>
                <a:buFont typeface="Arial" pitchFamily="34" charset="0"/>
                <a:buChar char="•"/>
              </a:pPr>
              <a:r>
                <a:rPr lang="fr-FR" sz="900" dirty="0" smtClean="0">
                  <a:latin typeface="Montserrat Light" pitchFamily="2" charset="0"/>
                </a:rPr>
                <a:t> </a:t>
              </a:r>
              <a:r>
                <a:rPr lang="fr-FR" sz="900" dirty="0" smtClean="0">
                  <a:latin typeface="Montserrat Light" pitchFamily="2" charset="0"/>
                </a:rPr>
                <a:t>Créer du contenu facilement identifiable</a:t>
              </a:r>
              <a:endParaRPr lang="fr-FR" dirty="0">
                <a:latin typeface="Montserrat Light" pitchFamily="2" charset="0"/>
              </a:endParaRPr>
            </a:p>
          </p:txBody>
        </p:sp>
      </p:grpSp>
      <p:sp>
        <p:nvSpPr>
          <p:cNvPr id="68" name="Rectangle 67"/>
          <p:cNvSpPr/>
          <p:nvPr/>
        </p:nvSpPr>
        <p:spPr>
          <a:xfrm>
            <a:off x="0" y="0"/>
            <a:ext cx="9144000" cy="5715000"/>
          </a:xfrm>
          <a:prstGeom prst="rect">
            <a:avLst/>
          </a:prstGeom>
          <a:noFill/>
          <a:ln>
            <a:solidFill>
              <a:srgbClr val="FA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0" name="Groupe 89"/>
          <p:cNvGrpSpPr/>
          <p:nvPr/>
        </p:nvGrpSpPr>
        <p:grpSpPr>
          <a:xfrm>
            <a:off x="5817761" y="1785930"/>
            <a:ext cx="2826205" cy="839445"/>
            <a:chOff x="5817761" y="1857368"/>
            <a:chExt cx="2826205" cy="839445"/>
          </a:xfrm>
        </p:grpSpPr>
        <p:sp>
          <p:nvSpPr>
            <p:cNvPr id="67" name="ZoneTexte 66"/>
            <p:cNvSpPr txBox="1"/>
            <p:nvPr/>
          </p:nvSpPr>
          <p:spPr>
            <a:xfrm>
              <a:off x="5817761" y="1857368"/>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Frustrations</a:t>
              </a:r>
              <a:endParaRPr lang="fr-FR" dirty="0" smtClean="0">
                <a:solidFill>
                  <a:srgbClr val="FA6800"/>
                </a:solidFill>
                <a:latin typeface="Montserrat" pitchFamily="2" charset="0"/>
              </a:endParaRPr>
            </a:p>
          </p:txBody>
        </p:sp>
        <p:sp>
          <p:nvSpPr>
            <p:cNvPr id="69" name="ZoneTexte 68"/>
            <p:cNvSpPr txBox="1"/>
            <p:nvPr/>
          </p:nvSpPr>
          <p:spPr>
            <a:xfrm>
              <a:off x="5817761" y="2188982"/>
              <a:ext cx="2826205" cy="507831"/>
            </a:xfrm>
            <a:prstGeom prst="rect">
              <a:avLst/>
            </a:prstGeom>
            <a:noFill/>
          </p:spPr>
          <p:txBody>
            <a:bodyPr wrap="square" rtlCol="0">
              <a:spAutoFit/>
            </a:bodyPr>
            <a:lstStyle/>
            <a:p>
              <a:pPr>
                <a:buFont typeface="Arial" pitchFamily="34" charset="0"/>
                <a:buChar char="•"/>
              </a:pPr>
              <a:r>
                <a:rPr lang="fr-FR" sz="900" dirty="0" smtClean="0">
                  <a:latin typeface="Montserrat Light" pitchFamily="2" charset="0"/>
                </a:rPr>
                <a:t> </a:t>
              </a:r>
              <a:r>
                <a:rPr lang="fr-FR" sz="900" dirty="0" smtClean="0">
                  <a:latin typeface="Montserrat Light" pitchFamily="2" charset="0"/>
                </a:rPr>
                <a:t>Trop d’étapes dans le parcours d’achats</a:t>
              </a:r>
            </a:p>
            <a:p>
              <a:pPr>
                <a:buFont typeface="Arial" pitchFamily="34" charset="0"/>
                <a:buChar char="•"/>
              </a:pPr>
              <a:r>
                <a:rPr lang="fr-FR" sz="900" dirty="0" smtClean="0">
                  <a:latin typeface="Montserrat Light" pitchFamily="2" charset="0"/>
                </a:rPr>
                <a:t> </a:t>
              </a:r>
              <a:r>
                <a:rPr lang="fr-FR" sz="900" dirty="0" smtClean="0">
                  <a:latin typeface="Montserrat Light" pitchFamily="2" charset="0"/>
                </a:rPr>
                <a:t>Les relances automatiques </a:t>
              </a:r>
            </a:p>
            <a:p>
              <a:pPr>
                <a:buFont typeface="Arial" pitchFamily="34" charset="0"/>
                <a:buChar char="•"/>
              </a:pPr>
              <a:r>
                <a:rPr lang="fr-FR" sz="900" dirty="0" smtClean="0">
                  <a:latin typeface="Montserrat Light" pitchFamily="2" charset="0"/>
                </a:rPr>
                <a:t> </a:t>
              </a:r>
              <a:r>
                <a:rPr lang="fr-FR" sz="900" dirty="0" smtClean="0">
                  <a:latin typeface="Montserrat Light" pitchFamily="2" charset="0"/>
                </a:rPr>
                <a:t>Non adéquation avec la promesse de vente</a:t>
              </a:r>
            </a:p>
          </p:txBody>
        </p:sp>
      </p:grpSp>
      <p:sp>
        <p:nvSpPr>
          <p:cNvPr id="65" name="ZoneTexte 64"/>
          <p:cNvSpPr txBox="1"/>
          <p:nvPr/>
        </p:nvSpPr>
        <p:spPr>
          <a:xfrm>
            <a:off x="5817761" y="2761590"/>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Motivations d’achat</a:t>
            </a:r>
            <a:endParaRPr lang="fr-FR" dirty="0" smtClean="0">
              <a:solidFill>
                <a:srgbClr val="FA6800"/>
              </a:solidFill>
              <a:latin typeface="Montserrat" pitchFamily="2" charset="0"/>
            </a:endParaRPr>
          </a:p>
        </p:txBody>
      </p:sp>
      <p:grpSp>
        <p:nvGrpSpPr>
          <p:cNvPr id="84" name="Groupe 83"/>
          <p:cNvGrpSpPr/>
          <p:nvPr/>
        </p:nvGrpSpPr>
        <p:grpSpPr>
          <a:xfrm>
            <a:off x="5838702" y="3050429"/>
            <a:ext cx="2162322" cy="296754"/>
            <a:chOff x="5838702" y="3304180"/>
            <a:chExt cx="2162322" cy="296754"/>
          </a:xfrm>
        </p:grpSpPr>
        <p:sp>
          <p:nvSpPr>
            <p:cNvPr id="71" name="Rectangle 70"/>
            <p:cNvSpPr/>
            <p:nvPr/>
          </p:nvSpPr>
          <p:spPr>
            <a:xfrm>
              <a:off x="5929322" y="3529215"/>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ZoneTexte 71"/>
            <p:cNvSpPr txBox="1"/>
            <p:nvPr/>
          </p:nvSpPr>
          <p:spPr>
            <a:xfrm>
              <a:off x="5838702" y="3304180"/>
              <a:ext cx="857256" cy="215444"/>
            </a:xfrm>
            <a:prstGeom prst="rect">
              <a:avLst/>
            </a:prstGeom>
            <a:noFill/>
          </p:spPr>
          <p:txBody>
            <a:bodyPr wrap="square" rtlCol="0">
              <a:spAutoFit/>
            </a:bodyPr>
            <a:lstStyle/>
            <a:p>
              <a:r>
                <a:rPr lang="fr-FR" sz="800" dirty="0" smtClean="0">
                  <a:latin typeface="Montserrat Light" pitchFamily="2" charset="0"/>
                </a:rPr>
                <a:t>Prix</a:t>
              </a:r>
              <a:endParaRPr lang="fr-FR" dirty="0">
                <a:latin typeface="Montserrat Light" pitchFamily="2" charset="0"/>
              </a:endParaRPr>
            </a:p>
          </p:txBody>
        </p:sp>
        <p:sp>
          <p:nvSpPr>
            <p:cNvPr id="74" name="Rectangle 73"/>
            <p:cNvSpPr/>
            <p:nvPr/>
          </p:nvSpPr>
          <p:spPr>
            <a:xfrm>
              <a:off x="5929322" y="3528934"/>
              <a:ext cx="288000" cy="72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5" name="Groupe 84"/>
          <p:cNvGrpSpPr/>
          <p:nvPr/>
        </p:nvGrpSpPr>
        <p:grpSpPr>
          <a:xfrm>
            <a:off x="5838702" y="3401167"/>
            <a:ext cx="2162322" cy="296754"/>
            <a:chOff x="5838702" y="3632316"/>
            <a:chExt cx="2162322" cy="296754"/>
          </a:xfrm>
        </p:grpSpPr>
        <p:sp>
          <p:nvSpPr>
            <p:cNvPr id="75" name="Rectangle 74"/>
            <p:cNvSpPr/>
            <p:nvPr/>
          </p:nvSpPr>
          <p:spPr>
            <a:xfrm>
              <a:off x="5929322" y="3857351"/>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ZoneTexte 75"/>
            <p:cNvSpPr txBox="1"/>
            <p:nvPr/>
          </p:nvSpPr>
          <p:spPr>
            <a:xfrm>
              <a:off x="5838702" y="3632316"/>
              <a:ext cx="1590818" cy="215444"/>
            </a:xfrm>
            <a:prstGeom prst="rect">
              <a:avLst/>
            </a:prstGeom>
            <a:noFill/>
          </p:spPr>
          <p:txBody>
            <a:bodyPr wrap="square" rtlCol="0">
              <a:spAutoFit/>
            </a:bodyPr>
            <a:lstStyle/>
            <a:p>
              <a:r>
                <a:rPr lang="fr-FR" sz="800" dirty="0" smtClean="0">
                  <a:latin typeface="Montserrat Light" pitchFamily="2" charset="0"/>
                </a:rPr>
                <a:t>Facilité d’utilisation</a:t>
              </a:r>
              <a:endParaRPr lang="fr-FR" dirty="0">
                <a:latin typeface="Montserrat Light" pitchFamily="2" charset="0"/>
              </a:endParaRPr>
            </a:p>
          </p:txBody>
        </p:sp>
        <p:sp>
          <p:nvSpPr>
            <p:cNvPr id="77" name="Rectangle 76"/>
            <p:cNvSpPr/>
            <p:nvPr/>
          </p:nvSpPr>
          <p:spPr>
            <a:xfrm>
              <a:off x="5929322" y="3857070"/>
              <a:ext cx="1728000" cy="72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6" name="Groupe 85"/>
          <p:cNvGrpSpPr/>
          <p:nvPr/>
        </p:nvGrpSpPr>
        <p:grpSpPr>
          <a:xfrm>
            <a:off x="5838702" y="3751651"/>
            <a:ext cx="2162322" cy="296754"/>
            <a:chOff x="5838702" y="3983112"/>
            <a:chExt cx="2162322" cy="296754"/>
          </a:xfrm>
        </p:grpSpPr>
        <p:sp>
          <p:nvSpPr>
            <p:cNvPr id="78" name="Rectangle 77"/>
            <p:cNvSpPr/>
            <p:nvPr/>
          </p:nvSpPr>
          <p:spPr>
            <a:xfrm>
              <a:off x="5929322" y="4208147"/>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ZoneTexte 78"/>
            <p:cNvSpPr txBox="1"/>
            <p:nvPr/>
          </p:nvSpPr>
          <p:spPr>
            <a:xfrm>
              <a:off x="5838702" y="3983112"/>
              <a:ext cx="1590818" cy="215444"/>
            </a:xfrm>
            <a:prstGeom prst="rect">
              <a:avLst/>
            </a:prstGeom>
            <a:noFill/>
          </p:spPr>
          <p:txBody>
            <a:bodyPr wrap="square" rtlCol="0">
              <a:spAutoFit/>
            </a:bodyPr>
            <a:lstStyle/>
            <a:p>
              <a:r>
                <a:rPr lang="fr-FR" sz="800" dirty="0" smtClean="0">
                  <a:latin typeface="Montserrat Light" pitchFamily="2" charset="0"/>
                </a:rPr>
                <a:t>Nombre de fonctionnalité</a:t>
              </a:r>
              <a:endParaRPr lang="fr-FR" dirty="0">
                <a:latin typeface="Montserrat Light" pitchFamily="2" charset="0"/>
              </a:endParaRPr>
            </a:p>
          </p:txBody>
        </p:sp>
        <p:sp>
          <p:nvSpPr>
            <p:cNvPr id="80" name="Rectangle 79"/>
            <p:cNvSpPr/>
            <p:nvPr/>
          </p:nvSpPr>
          <p:spPr>
            <a:xfrm>
              <a:off x="5929322" y="4207866"/>
              <a:ext cx="1440000" cy="72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87" name="Groupe 86"/>
          <p:cNvGrpSpPr/>
          <p:nvPr/>
        </p:nvGrpSpPr>
        <p:grpSpPr>
          <a:xfrm>
            <a:off x="5845096" y="4101971"/>
            <a:ext cx="2162322" cy="296754"/>
            <a:chOff x="5845096" y="4307228"/>
            <a:chExt cx="2162322" cy="296754"/>
          </a:xfrm>
        </p:grpSpPr>
        <p:sp>
          <p:nvSpPr>
            <p:cNvPr id="81" name="Rectangle 80"/>
            <p:cNvSpPr/>
            <p:nvPr/>
          </p:nvSpPr>
          <p:spPr>
            <a:xfrm>
              <a:off x="5935716" y="4532263"/>
              <a:ext cx="207170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ZoneTexte 81"/>
            <p:cNvSpPr txBox="1"/>
            <p:nvPr/>
          </p:nvSpPr>
          <p:spPr>
            <a:xfrm>
              <a:off x="5845096" y="4307228"/>
              <a:ext cx="1590818" cy="215444"/>
            </a:xfrm>
            <a:prstGeom prst="rect">
              <a:avLst/>
            </a:prstGeom>
            <a:noFill/>
          </p:spPr>
          <p:txBody>
            <a:bodyPr wrap="square" rtlCol="0">
              <a:spAutoFit/>
            </a:bodyPr>
            <a:lstStyle/>
            <a:p>
              <a:r>
                <a:rPr lang="fr-FR" sz="800" dirty="0" smtClean="0">
                  <a:latin typeface="Montserrat Light" pitchFamily="2" charset="0"/>
                </a:rPr>
                <a:t>Partage réseaux sociaux</a:t>
              </a:r>
              <a:endParaRPr lang="fr-FR" dirty="0">
                <a:latin typeface="Montserrat Light" pitchFamily="2" charset="0"/>
              </a:endParaRPr>
            </a:p>
          </p:txBody>
        </p:sp>
        <p:sp>
          <p:nvSpPr>
            <p:cNvPr id="83" name="Rectangle 82"/>
            <p:cNvSpPr/>
            <p:nvPr/>
          </p:nvSpPr>
          <p:spPr>
            <a:xfrm>
              <a:off x="5935716" y="4531982"/>
              <a:ext cx="1908000" cy="72000"/>
            </a:xfrm>
            <a:prstGeom prst="rect">
              <a:avLst/>
            </a:prstGeom>
            <a:solidFill>
              <a:srgbClr val="FA6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8" name="ZoneTexte 87"/>
          <p:cNvSpPr txBox="1"/>
          <p:nvPr/>
        </p:nvSpPr>
        <p:spPr>
          <a:xfrm>
            <a:off x="5817761" y="4580765"/>
            <a:ext cx="2540453" cy="276999"/>
          </a:xfrm>
          <a:prstGeom prst="rect">
            <a:avLst/>
          </a:prstGeom>
          <a:noFill/>
        </p:spPr>
        <p:txBody>
          <a:bodyPr wrap="square" rtlCol="0">
            <a:spAutoFit/>
          </a:bodyPr>
          <a:lstStyle/>
          <a:p>
            <a:r>
              <a:rPr lang="fr-FR" sz="1200" dirty="0" smtClean="0">
                <a:solidFill>
                  <a:srgbClr val="FA6800"/>
                </a:solidFill>
                <a:latin typeface="Montserrat" pitchFamily="2" charset="0"/>
              </a:rPr>
              <a:t>Marques préférées</a:t>
            </a:r>
            <a:endParaRPr lang="fr-FR" dirty="0" smtClean="0">
              <a:solidFill>
                <a:srgbClr val="FA6800"/>
              </a:solidFill>
              <a:latin typeface="Montserrat" pitchFamily="2" charset="0"/>
            </a:endParaRPr>
          </a:p>
        </p:txBody>
      </p:sp>
      <p:pic>
        <p:nvPicPr>
          <p:cNvPr id="92" name="Picture 4" descr="logo-instagram"/>
          <p:cNvPicPr>
            <a:picLocks noChangeAspect="1" noChangeArrowheads="1"/>
          </p:cNvPicPr>
          <p:nvPr/>
        </p:nvPicPr>
        <p:blipFill>
          <a:blip r:embed="rId7" cstate="print"/>
          <a:srcRect/>
          <a:stretch>
            <a:fillRect/>
          </a:stretch>
        </p:blipFill>
        <p:spPr bwMode="auto">
          <a:xfrm flipH="1">
            <a:off x="6858016" y="5077832"/>
            <a:ext cx="357190" cy="357190"/>
          </a:xfrm>
          <a:prstGeom prst="rect">
            <a:avLst/>
          </a:prstGeom>
          <a:noFill/>
        </p:spPr>
      </p:pic>
      <p:pic>
        <p:nvPicPr>
          <p:cNvPr id="1036" name="Picture 12" descr="logo-reddit - elementary OS"/>
          <p:cNvPicPr>
            <a:picLocks noChangeAspect="1" noChangeArrowheads="1"/>
          </p:cNvPicPr>
          <p:nvPr/>
        </p:nvPicPr>
        <p:blipFill>
          <a:blip r:embed="rId8" cstate="print"/>
          <a:srcRect/>
          <a:stretch>
            <a:fillRect/>
          </a:stretch>
        </p:blipFill>
        <p:spPr bwMode="auto">
          <a:xfrm>
            <a:off x="6357950" y="5020200"/>
            <a:ext cx="428676" cy="428676"/>
          </a:xfrm>
          <a:prstGeom prst="rect">
            <a:avLst/>
          </a:prstGeom>
          <a:noFill/>
        </p:spPr>
      </p:pic>
      <p:pic>
        <p:nvPicPr>
          <p:cNvPr id="1038" name="Picture 14" descr="La solution Wordpress - Webpulser"/>
          <p:cNvPicPr>
            <a:picLocks noChangeAspect="1" noChangeArrowheads="1"/>
          </p:cNvPicPr>
          <p:nvPr/>
        </p:nvPicPr>
        <p:blipFill>
          <a:blip r:embed="rId9" cstate="print"/>
          <a:srcRect t="5557" b="5557"/>
          <a:stretch>
            <a:fillRect/>
          </a:stretch>
        </p:blipFill>
        <p:spPr bwMode="auto">
          <a:xfrm>
            <a:off x="5786446" y="4940888"/>
            <a:ext cx="642942" cy="571487"/>
          </a:xfrm>
          <a:prstGeom prst="rect">
            <a:avLst/>
          </a:prstGeom>
          <a:noFill/>
        </p:spPr>
      </p:pic>
      <p:sp>
        <p:nvSpPr>
          <p:cNvPr id="1040" name="AutoShape 16" descr="Icône Quora Gratuit - Icon-Icon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2" name="AutoShape 18" descr="Icône Quora Gratuit - Icon-Icon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 name="AutoShape 20" descr="Icône Quora Gratuit - Icon-Icon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6" name="Picture 22" descr="Download Quora Logo in SVG Vector or PNG File Format - Logo.wine"/>
          <p:cNvPicPr>
            <a:picLocks noChangeAspect="1" noChangeArrowheads="1"/>
          </p:cNvPicPr>
          <p:nvPr/>
        </p:nvPicPr>
        <p:blipFill>
          <a:blip r:embed="rId10" cstate="print"/>
          <a:srcRect t="16667" b="25000"/>
          <a:stretch>
            <a:fillRect/>
          </a:stretch>
        </p:blipFill>
        <p:spPr bwMode="auto">
          <a:xfrm>
            <a:off x="7164549" y="5025154"/>
            <a:ext cx="1143008" cy="444503"/>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26c5828ed5291da37919a149197ef9dc4c8d5c"/>
</p:tagLst>
</file>

<file path=ppt/theme/theme1.xml><?xml version="1.0" encoding="utf-8"?>
<a:theme xmlns:a="http://schemas.openxmlformats.org/drawingml/2006/main" name="06 - Modèle PPT - FS - 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ction Support">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FS v2.potx" id="{D794529F-3970-4C59-B96C-A95F8EFCE8DC}" vid="{8915E371-68FF-4FF1-ADDF-2BDAB77C57D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06 - Modèle PPT - FS - new</Template>
  <TotalTime>66</TotalTime>
  <Words>151</Words>
  <Application>Microsoft Office PowerPoint</Application>
  <PresentationFormat>Affichage à l'écran (16:10)</PresentationFormat>
  <Paragraphs>41</Paragraphs>
  <Slides>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vt:i4>
      </vt:variant>
    </vt:vector>
  </HeadingPairs>
  <TitlesOfParts>
    <vt:vector size="11" baseType="lpstr">
      <vt:lpstr>Arial</vt:lpstr>
      <vt:lpstr>Montserrat</vt:lpstr>
      <vt:lpstr>Franklin Gothic Book</vt:lpstr>
      <vt:lpstr>Montserrat Light</vt:lpstr>
      <vt:lpstr>Franklin Gothic Medium Cond</vt:lpstr>
      <vt:lpstr>Franklin Gothic Heavy</vt:lpstr>
      <vt:lpstr>Wingdings</vt:lpstr>
      <vt:lpstr>Franklin Gothic Demi Cond</vt:lpstr>
      <vt:lpstr>Calibri</vt:lpstr>
      <vt:lpstr>06 - Modèle PPT - FS - new</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Amélie Duchesne</dc:creator>
  <cp:lastModifiedBy>Amélie Duchesne</cp:lastModifiedBy>
  <cp:revision>7</cp:revision>
  <dcterms:created xsi:type="dcterms:W3CDTF">2022-03-18T08:45:11Z</dcterms:created>
  <dcterms:modified xsi:type="dcterms:W3CDTF">2022-03-18T09:51:45Z</dcterms:modified>
</cp:coreProperties>
</file>